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6" r:id="rId4"/>
  </p:sldMasterIdLst>
  <p:notesMasterIdLst>
    <p:notesMasterId r:id="rId17"/>
  </p:notesMasterIdLst>
  <p:handoutMasterIdLst>
    <p:handoutMasterId r:id="rId18"/>
  </p:handoutMasterIdLst>
  <p:sldIdLst>
    <p:sldId id="263" r:id="rId5"/>
    <p:sldId id="264" r:id="rId6"/>
    <p:sldId id="257" r:id="rId7"/>
    <p:sldId id="307" r:id="rId8"/>
    <p:sldId id="308" r:id="rId9"/>
    <p:sldId id="309" r:id="rId10"/>
    <p:sldId id="260" r:id="rId11"/>
    <p:sldId id="313" r:id="rId12"/>
    <p:sldId id="314" r:id="rId13"/>
    <p:sldId id="315" r:id="rId14"/>
    <p:sldId id="316" r:id="rId15"/>
    <p:sldId id="317" r:id="rId1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5" autoAdjust="0"/>
    <p:restoredTop sz="96368" autoAdjust="0"/>
  </p:normalViewPr>
  <p:slideViewPr>
    <p:cSldViewPr>
      <p:cViewPr varScale="1">
        <p:scale>
          <a:sx n="70" d="100"/>
          <a:sy n="70" d="100"/>
        </p:scale>
        <p:origin x="438" y="48"/>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10/16/2023</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dirty="0"/>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10/16/2023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dirty="0"/>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F2AB60-3F8C-B205-0E32-B5E61218EA68}"/>
              </a:ext>
            </a:extLst>
          </p:cNvPr>
          <p:cNvSpPr>
            <a:spLocks noGrp="1"/>
          </p:cNvSpPr>
          <p:nvPr>
            <p:ph type="pic" sz="quarter" idx="13"/>
          </p:nvPr>
        </p:nvSpPr>
        <p:spPr>
          <a:xfrm>
            <a:off x="-1" y="0"/>
            <a:ext cx="12188825" cy="6858000"/>
          </a:xfrm>
          <a:custGeom>
            <a:avLst/>
            <a:gdLst>
              <a:gd name="connsiteX0" fmla="*/ 0 w 12188825"/>
              <a:gd name="connsiteY0" fmla="*/ 0 h 6858000"/>
              <a:gd name="connsiteX1" fmla="*/ 6080697 w 12188825"/>
              <a:gd name="connsiteY1" fmla="*/ 0 h 6858000"/>
              <a:gd name="connsiteX2" fmla="*/ 6080697 w 12188825"/>
              <a:gd name="connsiteY2" fmla="*/ 2898648 h 6858000"/>
              <a:gd name="connsiteX3" fmla="*/ 6108129 w 12188825"/>
              <a:gd name="connsiteY3" fmla="*/ 2898648 h 6858000"/>
              <a:gd name="connsiteX4" fmla="*/ 6108129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6080697" y="0"/>
                </a:lnTo>
                <a:lnTo>
                  <a:pt x="6080697" y="2898648"/>
                </a:lnTo>
                <a:lnTo>
                  <a:pt x="6108129" y="2898648"/>
                </a:lnTo>
                <a:lnTo>
                  <a:pt x="6108129"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2743200"/>
            <a:ext cx="11356848" cy="1627632"/>
          </a:xfrm>
        </p:spPr>
        <p:txBody>
          <a:bodyPr anchor="b">
            <a:noAutofit/>
          </a:bodyPr>
          <a:lstStyle>
            <a:lvl1pPr algn="ctr">
              <a:lnSpc>
                <a:spcPct val="90000"/>
              </a:lnSpc>
              <a:defRPr sz="6600" b="0" cap="none" baseline="0">
                <a:solidFill>
                  <a:schemeClr val="accent2">
                    <a:lumMod val="20000"/>
                    <a:lumOff val="80000"/>
                  </a:schemeClr>
                </a:solidFill>
              </a:defRPr>
            </a:lvl1pPr>
          </a:lstStyle>
          <a:p>
            <a:r>
              <a:rPr lang="en-US" dirty="0"/>
              <a:t>CLICK T O EDIT MASTER TITLE STYLE</a:t>
            </a:r>
          </a:p>
        </p:txBody>
      </p:sp>
      <p:sp>
        <p:nvSpPr>
          <p:cNvPr id="3" name="Text Placeholder 2"/>
          <p:cNvSpPr>
            <a:spLocks noGrp="1"/>
          </p:cNvSpPr>
          <p:nvPr>
            <p:ph type="body" idx="1"/>
          </p:nvPr>
        </p:nvSpPr>
        <p:spPr>
          <a:xfrm>
            <a:off x="1380680" y="49011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C2E24B88-F571-25BB-4513-3A17217DC2E5}"/>
              </a:ext>
            </a:extLst>
          </p:cNvPr>
          <p:cNvSpPr/>
          <p:nvPr userDrawn="1"/>
        </p:nvSpPr>
        <p:spPr>
          <a:xfrm rot="5400000">
            <a:off x="4645088" y="1435608"/>
            <a:ext cx="28986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97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717409" y="0"/>
            <a:ext cx="4471416" cy="6858000"/>
          </a:xfrm>
          <a:solidFill>
            <a:schemeClr val="accent1"/>
          </a:solidFill>
        </p:spPr>
        <p:txBody>
          <a:bodyPr anchor="t">
            <a:noAutofit/>
          </a:bodyPr>
          <a:lstStyle>
            <a:lvl1pPr marL="0" indent="0" algn="ctr">
              <a:buNone/>
              <a:defRPr>
                <a:solidFill>
                  <a:schemeClr val="accent2">
                    <a:lumMod val="20000"/>
                    <a:lumOff val="80000"/>
                  </a:schemeClr>
                </a:solidFill>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noAutofit/>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noAutofit/>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3172968"/>
            <a:ext cx="5102352" cy="2029968"/>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noAutofit/>
          </a:bodyPr>
          <a:lstStyle/>
          <a:p>
            <a:r>
              <a:rPr lang="en-US"/>
              <a:t>Click to edit Master title style</a:t>
            </a:r>
          </a:p>
        </p:txBody>
      </p:sp>
      <p:cxnSp>
        <p:nvCxnSpPr>
          <p:cNvPr id="2" name="Straight Connector 1">
            <a:extLst>
              <a:ext uri="{FF2B5EF4-FFF2-40B4-BE49-F238E27FC236}">
                <a16:creationId xmlns:a16="http://schemas.microsoft.com/office/drawing/2014/main" id="{20058072-A976-BB1B-E73B-039CA4102FD7}"/>
              </a:ext>
            </a:extLst>
          </p:cNvPr>
          <p:cNvCxnSpPr>
            <a:cxnSpLocks/>
          </p:cNvCxnSpPr>
          <p:nvPr userDrawn="1"/>
        </p:nvCxnSpPr>
        <p:spPr>
          <a:xfrm flipH="1">
            <a:off x="0" y="2667000"/>
            <a:ext cx="7722689"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A65D0A25-C9DB-7306-466C-DFD2401F85D4}"/>
              </a:ext>
            </a:extLst>
          </p:cNvPr>
          <p:cNvSpPr>
            <a:spLocks noGrp="1"/>
          </p:cNvSpPr>
          <p:nvPr>
            <p:ph sz="quarter" idx="15"/>
          </p:nvPr>
        </p:nvSpPr>
        <p:spPr>
          <a:xfrm>
            <a:off x="8202168" y="3172968"/>
            <a:ext cx="3255264" cy="2688336"/>
          </a:xfrm>
        </p:spPr>
        <p:txBody>
          <a:bodyPr lIns="91440" tIns="0">
            <a:noAutofit/>
          </a:bodyPr>
          <a:lstStyle>
            <a:lvl1pPr marL="0" indent="0">
              <a:buNone/>
              <a:defRPr sz="2400" cap="all" baseline="0">
                <a:solidFill>
                  <a:schemeClr val="accent2">
                    <a:lumMod val="20000"/>
                    <a:lumOff val="80000"/>
                  </a:schemeClr>
                </a:solidFill>
              </a:defRPr>
            </a:lvl1pPr>
            <a:lvl2pPr marL="0" indent="0">
              <a:spcBef>
                <a:spcPts val="1800"/>
              </a:spcBef>
              <a:buNone/>
              <a:defRPr sz="1600">
                <a:solidFill>
                  <a:schemeClr val="accent2">
                    <a:lumMod val="20000"/>
                    <a:lumOff val="80000"/>
                  </a:schemeClr>
                </a:solidFill>
              </a:defRPr>
            </a:lvl2pPr>
            <a:lvl3pPr>
              <a:defRPr sz="1600"/>
            </a:lvl3pPr>
            <a:lvl4pPr>
              <a:defRPr sz="1600"/>
            </a:lvl4pPr>
            <a:lvl5pPr>
              <a:defRPr sz="16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2394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E998D3-1DC1-ED0C-84CE-D3710A6AE4A8}"/>
              </a:ext>
            </a:extLst>
          </p:cNvPr>
          <p:cNvSpPr>
            <a:spLocks noGrp="1"/>
          </p:cNvSpPr>
          <p:nvPr>
            <p:ph type="pic" sz="quarter" idx="13"/>
          </p:nvPr>
        </p:nvSpPr>
        <p:spPr>
          <a:xfrm>
            <a:off x="0" y="0"/>
            <a:ext cx="12188825" cy="6858000"/>
          </a:xfrm>
          <a:custGeom>
            <a:avLst/>
            <a:gdLst>
              <a:gd name="connsiteX0" fmla="*/ 0 w 12188825"/>
              <a:gd name="connsiteY0" fmla="*/ 0 h 6858000"/>
              <a:gd name="connsiteX1" fmla="*/ 4341813 w 12188825"/>
              <a:gd name="connsiteY1" fmla="*/ 0 h 6858000"/>
              <a:gd name="connsiteX2" fmla="*/ 4341813 w 12188825"/>
              <a:gd name="connsiteY2" fmla="*/ 4745736 h 6858000"/>
              <a:gd name="connsiteX3" fmla="*/ 4369245 w 12188825"/>
              <a:gd name="connsiteY3" fmla="*/ 4745736 h 6858000"/>
              <a:gd name="connsiteX4" fmla="*/ 4369245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4341813" y="0"/>
                </a:lnTo>
                <a:lnTo>
                  <a:pt x="4341813" y="4745736"/>
                </a:lnTo>
                <a:lnTo>
                  <a:pt x="4369245" y="4745736"/>
                </a:lnTo>
                <a:lnTo>
                  <a:pt x="4369245"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p:nvPr>
        </p:nvSpPr>
        <p:spPr>
          <a:xfrm>
            <a:off x="640081" y="640080"/>
            <a:ext cx="3200400" cy="2084832"/>
          </a:xfrm>
        </p:spPr>
        <p:txBody>
          <a:bodyPr anchor="t">
            <a:noAutofit/>
          </a:bodyPr>
          <a:lstStyle>
            <a:lvl1pPr algn="l">
              <a:lnSpc>
                <a:spcPct val="90000"/>
              </a:lnSpc>
              <a:defRPr sz="4800" b="0" cap="none" baseline="0">
                <a:solidFill>
                  <a:schemeClr val="accent2">
                    <a:lumMod val="20000"/>
                    <a:lumOff val="80000"/>
                  </a:schemeClr>
                </a:solidFill>
              </a:defRPr>
            </a:lvl1pPr>
          </a:lstStyle>
          <a:p>
            <a:endParaRPr lang="en-US" dirty="0"/>
          </a:p>
        </p:txBody>
      </p:sp>
      <p:sp>
        <p:nvSpPr>
          <p:cNvPr id="8" name="Rectangle 7">
            <a:extLst>
              <a:ext uri="{FF2B5EF4-FFF2-40B4-BE49-F238E27FC236}">
                <a16:creationId xmlns:a16="http://schemas.microsoft.com/office/drawing/2014/main" id="{15CAA1D0-9CC9-4F01-19B8-029FF0FF1254}"/>
              </a:ext>
            </a:extLst>
          </p:cNvPr>
          <p:cNvSpPr/>
          <p:nvPr userDrawn="1"/>
        </p:nvSpPr>
        <p:spPr>
          <a:xfrm rot="5400000">
            <a:off x="1982661" y="2359152"/>
            <a:ext cx="4745736"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ext Placeholder 2">
            <a:extLst>
              <a:ext uri="{FF2B5EF4-FFF2-40B4-BE49-F238E27FC236}">
                <a16:creationId xmlns:a16="http://schemas.microsoft.com/office/drawing/2014/main" id="{35D20188-2858-4017-16C7-8D8B2EB783AC}"/>
              </a:ext>
            </a:extLst>
          </p:cNvPr>
          <p:cNvSpPr>
            <a:spLocks noGrp="1"/>
          </p:cNvSpPr>
          <p:nvPr>
            <p:ph type="body" idx="14"/>
          </p:nvPr>
        </p:nvSpPr>
        <p:spPr>
          <a:xfrm>
            <a:off x="4873753" y="850260"/>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Content Placeholder 3">
            <a:extLst>
              <a:ext uri="{FF2B5EF4-FFF2-40B4-BE49-F238E27FC236}">
                <a16:creationId xmlns:a16="http://schemas.microsoft.com/office/drawing/2014/main" id="{3351FF95-77DF-46F6-7673-71454E42DC18}"/>
              </a:ext>
            </a:extLst>
          </p:cNvPr>
          <p:cNvSpPr>
            <a:spLocks noGrp="1"/>
          </p:cNvSpPr>
          <p:nvPr>
            <p:ph sz="half" idx="2"/>
          </p:nvPr>
        </p:nvSpPr>
        <p:spPr>
          <a:xfrm>
            <a:off x="4873753" y="1380612"/>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1" name="Text Placeholder 4">
            <a:extLst>
              <a:ext uri="{FF2B5EF4-FFF2-40B4-BE49-F238E27FC236}">
                <a16:creationId xmlns:a16="http://schemas.microsoft.com/office/drawing/2014/main" id="{D585749F-5840-3B72-40A1-A68404430863}"/>
              </a:ext>
            </a:extLst>
          </p:cNvPr>
          <p:cNvSpPr>
            <a:spLocks noGrp="1"/>
          </p:cNvSpPr>
          <p:nvPr>
            <p:ph type="body" sz="quarter" idx="3"/>
          </p:nvPr>
        </p:nvSpPr>
        <p:spPr>
          <a:xfrm>
            <a:off x="4873753" y="2807076"/>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Content Placeholder 5">
            <a:extLst>
              <a:ext uri="{FF2B5EF4-FFF2-40B4-BE49-F238E27FC236}">
                <a16:creationId xmlns:a16="http://schemas.microsoft.com/office/drawing/2014/main" id="{AA075B67-81C5-7714-2DF6-B942F80605C7}"/>
              </a:ext>
            </a:extLst>
          </p:cNvPr>
          <p:cNvSpPr>
            <a:spLocks noGrp="1"/>
          </p:cNvSpPr>
          <p:nvPr>
            <p:ph sz="quarter" idx="4"/>
          </p:nvPr>
        </p:nvSpPr>
        <p:spPr>
          <a:xfrm>
            <a:off x="4873753" y="3291708"/>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extLst>
      <p:ext uri="{BB962C8B-B14F-4D97-AF65-F5344CB8AC3E}">
        <p14:creationId xmlns:p14="http://schemas.microsoft.com/office/powerpoint/2010/main" val="334811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CLASSICAL LITERATURE</a:t>
            </a:r>
            <a:endParaRPr dirty="0"/>
          </a:p>
        </p:txBody>
      </p:sp>
      <p:sp>
        <p:nvSpPr>
          <p:cNvPr id="3" name="Date Placeholder 2"/>
          <p:cNvSpPr>
            <a:spLocks noGrp="1"/>
          </p:cNvSpPr>
          <p:nvPr>
            <p:ph type="dt" sz="half" idx="10"/>
          </p:nvPr>
        </p:nvSpPr>
        <p:spPr>
          <a:xfrm>
            <a:off x="8836898" y="6172200"/>
            <a:ext cx="1218883" cy="304800"/>
          </a:xfrm>
          <a:prstGeom prst="rect">
            <a:avLst/>
          </a:prstGeom>
        </p:spPr>
        <p:txBody>
          <a:bodyPr/>
          <a:lstStyle/>
          <a:p>
            <a:endParaRPr dirty="0"/>
          </a:p>
        </p:txBody>
      </p:sp>
      <p:sp>
        <p:nvSpPr>
          <p:cNvPr id="5" name="Slide Number Placeholder 4"/>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CLASSICAL LITERATURE</a:t>
            </a:r>
            <a:endParaRPr dirty="0"/>
          </a:p>
        </p:txBody>
      </p:sp>
      <p:sp>
        <p:nvSpPr>
          <p:cNvPr id="2" name="Date Placeholder 1"/>
          <p:cNvSpPr>
            <a:spLocks noGrp="1"/>
          </p:cNvSpPr>
          <p:nvPr>
            <p:ph type="dt" sz="half" idx="10"/>
          </p:nvPr>
        </p:nvSpPr>
        <p:spPr>
          <a:xfrm>
            <a:off x="8836898" y="6172200"/>
            <a:ext cx="1218883" cy="304800"/>
          </a:xfrm>
          <a:prstGeom prst="rect">
            <a:avLst/>
          </a:prstGeom>
        </p:spPr>
        <p:txBody>
          <a:bodyPr/>
          <a:lstStyle/>
          <a:p>
            <a:endParaRPr dirty="0"/>
          </a:p>
        </p:txBody>
      </p:sp>
      <p:sp>
        <p:nvSpPr>
          <p:cNvPr id="4" name="Slide Number Placeholder 3"/>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atin typeface="Book Antiqua" panose="02040602050305030304" pitchFamily="18" charset="0"/>
              </a:defRPr>
            </a:lvl1pPr>
          </a:lstStyle>
          <a:p>
            <a:r>
              <a:rPr lang="en-US" dirty="0"/>
              <a:t>CLICK TO EDIT MASTER TITLE STYLE</a:t>
            </a: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400">
                <a:solidFill>
                  <a:schemeClr val="tx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C28F-7620-FDFC-4587-7C8097A5A42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5E9B0E8-4E39-6857-C943-2D44AEA9395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5FFDA-0271-44E2-10EA-14FA914AAB43}"/>
              </a:ext>
            </a:extLst>
          </p:cNvPr>
          <p:cNvSpPr>
            <a:spLocks noGrp="1"/>
          </p:cNvSpPr>
          <p:nvPr>
            <p:ph type="dt" sz="half" idx="10"/>
          </p:nvPr>
        </p:nvSpPr>
        <p:spPr/>
        <p:txBody>
          <a:bodyPr/>
          <a:lstStyle/>
          <a:p>
            <a:fld id="{10BC4F9E-6B8C-4089-877B-BB270897B4E0}" type="datetimeFigureOut">
              <a:rPr lang="en-US" smtClean="0"/>
              <a:t>10/16/2023</a:t>
            </a:fld>
            <a:endParaRPr lang="en-US"/>
          </a:p>
        </p:txBody>
      </p:sp>
      <p:sp>
        <p:nvSpPr>
          <p:cNvPr id="5" name="Footer Placeholder 4">
            <a:extLst>
              <a:ext uri="{FF2B5EF4-FFF2-40B4-BE49-F238E27FC236}">
                <a16:creationId xmlns:a16="http://schemas.microsoft.com/office/drawing/2014/main" id="{EFABF1F0-9406-9D69-36A9-FBD321791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9B64-73E9-2BD8-A44B-513EB815BA51}"/>
              </a:ext>
            </a:extLst>
          </p:cNvPr>
          <p:cNvSpPr>
            <a:spLocks noGrp="1"/>
          </p:cNvSpPr>
          <p:nvPr>
            <p:ph type="sldNum" sz="quarter" idx="12"/>
          </p:nvPr>
        </p:nvSpPr>
        <p:spPr/>
        <p:txBody>
          <a:bodyPr/>
          <a:lstStyle/>
          <a:p>
            <a:fld id="{F439CEAA-A7C4-4430-A3D7-266047DC8900}" type="slidenum">
              <a:rPr lang="en-US" smtClean="0"/>
              <a:t>‹#›</a:t>
            </a:fld>
            <a:endParaRPr lang="en-US"/>
          </a:p>
        </p:txBody>
      </p:sp>
    </p:spTree>
    <p:extLst>
      <p:ext uri="{BB962C8B-B14F-4D97-AF65-F5344CB8AC3E}">
        <p14:creationId xmlns:p14="http://schemas.microsoft.com/office/powerpoint/2010/main" val="134122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1608400" cy="1573704"/>
          </a:xfrm>
          <a:custGeom>
            <a:avLst/>
            <a:gdLst/>
            <a:ahLst/>
            <a:cxnLst/>
            <a:rect l="l" t="t" r="r" b="b"/>
            <a:pathLst>
              <a:path w="2414905" h="2363470">
                <a:moveTo>
                  <a:pt x="1387476" y="1939448"/>
                </a:moveTo>
                <a:lnTo>
                  <a:pt x="46138" y="1939448"/>
                </a:lnTo>
                <a:lnTo>
                  <a:pt x="95428" y="1938361"/>
                </a:lnTo>
                <a:lnTo>
                  <a:pt x="144564" y="1936044"/>
                </a:lnTo>
                <a:lnTo>
                  <a:pt x="193527" y="1932503"/>
                </a:lnTo>
                <a:lnTo>
                  <a:pt x="242294" y="1927749"/>
                </a:lnTo>
                <a:lnTo>
                  <a:pt x="290845" y="1921789"/>
                </a:lnTo>
                <a:lnTo>
                  <a:pt x="339160" y="1914632"/>
                </a:lnTo>
                <a:lnTo>
                  <a:pt x="387216" y="1906286"/>
                </a:lnTo>
                <a:lnTo>
                  <a:pt x="434993" y="1896760"/>
                </a:lnTo>
                <a:lnTo>
                  <a:pt x="482469" y="1886062"/>
                </a:lnTo>
                <a:lnTo>
                  <a:pt x="529625" y="1874201"/>
                </a:lnTo>
                <a:lnTo>
                  <a:pt x="576438" y="1861185"/>
                </a:lnTo>
                <a:lnTo>
                  <a:pt x="622887" y="1847023"/>
                </a:lnTo>
                <a:lnTo>
                  <a:pt x="668953" y="1831722"/>
                </a:lnTo>
                <a:lnTo>
                  <a:pt x="714612" y="1815293"/>
                </a:lnTo>
                <a:lnTo>
                  <a:pt x="759846" y="1797742"/>
                </a:lnTo>
                <a:lnTo>
                  <a:pt x="804631" y="1779079"/>
                </a:lnTo>
                <a:lnTo>
                  <a:pt x="848949" y="1759311"/>
                </a:lnTo>
                <a:lnTo>
                  <a:pt x="892776" y="1738448"/>
                </a:lnTo>
                <a:lnTo>
                  <a:pt x="936093" y="1716498"/>
                </a:lnTo>
                <a:lnTo>
                  <a:pt x="978878" y="1693469"/>
                </a:lnTo>
                <a:lnTo>
                  <a:pt x="1021111" y="1669370"/>
                </a:lnTo>
                <a:lnTo>
                  <a:pt x="1062770" y="1644209"/>
                </a:lnTo>
                <a:lnTo>
                  <a:pt x="1103834" y="1617995"/>
                </a:lnTo>
                <a:lnTo>
                  <a:pt x="1144282" y="1590736"/>
                </a:lnTo>
                <a:lnTo>
                  <a:pt x="1184093" y="1562441"/>
                </a:lnTo>
                <a:lnTo>
                  <a:pt x="1223246" y="1533118"/>
                </a:lnTo>
                <a:lnTo>
                  <a:pt x="1261720" y="1502775"/>
                </a:lnTo>
                <a:lnTo>
                  <a:pt x="1299494" y="1471422"/>
                </a:lnTo>
                <a:lnTo>
                  <a:pt x="1336548" y="1439066"/>
                </a:lnTo>
                <a:lnTo>
                  <a:pt x="1372859" y="1405716"/>
                </a:lnTo>
                <a:lnTo>
                  <a:pt x="1408407" y="1371380"/>
                </a:lnTo>
                <a:lnTo>
                  <a:pt x="1443080" y="1336162"/>
                </a:lnTo>
                <a:lnTo>
                  <a:pt x="1476775" y="1300170"/>
                </a:lnTo>
                <a:lnTo>
                  <a:pt x="1509483" y="1263427"/>
                </a:lnTo>
                <a:lnTo>
                  <a:pt x="1541195" y="1225953"/>
                </a:lnTo>
                <a:lnTo>
                  <a:pt x="1571904" y="1187770"/>
                </a:lnTo>
                <a:lnTo>
                  <a:pt x="1601599" y="1148898"/>
                </a:lnTo>
                <a:lnTo>
                  <a:pt x="1630273" y="1109358"/>
                </a:lnTo>
                <a:lnTo>
                  <a:pt x="1657917" y="1069171"/>
                </a:lnTo>
                <a:lnTo>
                  <a:pt x="1684522" y="1028359"/>
                </a:lnTo>
                <a:lnTo>
                  <a:pt x="1710080" y="986941"/>
                </a:lnTo>
                <a:lnTo>
                  <a:pt x="1734582" y="944940"/>
                </a:lnTo>
                <a:lnTo>
                  <a:pt x="1758018" y="902375"/>
                </a:lnTo>
                <a:lnTo>
                  <a:pt x="1780381" y="859269"/>
                </a:lnTo>
                <a:lnTo>
                  <a:pt x="1801662" y="815641"/>
                </a:lnTo>
                <a:lnTo>
                  <a:pt x="1821852" y="771514"/>
                </a:lnTo>
                <a:lnTo>
                  <a:pt x="1840943" y="726907"/>
                </a:lnTo>
                <a:lnTo>
                  <a:pt x="1858926" y="681842"/>
                </a:lnTo>
                <a:lnTo>
                  <a:pt x="1875791" y="636340"/>
                </a:lnTo>
                <a:lnTo>
                  <a:pt x="1891531" y="590422"/>
                </a:lnTo>
                <a:lnTo>
                  <a:pt x="1906137" y="544108"/>
                </a:lnTo>
                <a:lnTo>
                  <a:pt x="1919601" y="497420"/>
                </a:lnTo>
                <a:lnTo>
                  <a:pt x="1931912" y="450378"/>
                </a:lnTo>
                <a:lnTo>
                  <a:pt x="1943064" y="403005"/>
                </a:lnTo>
                <a:lnTo>
                  <a:pt x="1953047" y="355319"/>
                </a:lnTo>
                <a:lnTo>
                  <a:pt x="1961852" y="307343"/>
                </a:lnTo>
                <a:lnTo>
                  <a:pt x="1969471" y="259098"/>
                </a:lnTo>
                <a:lnTo>
                  <a:pt x="1975896" y="210604"/>
                </a:lnTo>
                <a:lnTo>
                  <a:pt x="1981117" y="161883"/>
                </a:lnTo>
                <a:lnTo>
                  <a:pt x="1985125" y="112954"/>
                </a:lnTo>
                <a:lnTo>
                  <a:pt x="1987917" y="63723"/>
                </a:lnTo>
                <a:lnTo>
                  <a:pt x="1989472" y="14562"/>
                </a:lnTo>
                <a:lnTo>
                  <a:pt x="1989566" y="0"/>
                </a:lnTo>
                <a:lnTo>
                  <a:pt x="2414845" y="0"/>
                </a:lnTo>
                <a:lnTo>
                  <a:pt x="2413483" y="63840"/>
                </a:lnTo>
                <a:lnTo>
                  <a:pt x="2411128" y="114114"/>
                </a:lnTo>
                <a:lnTo>
                  <a:pt x="2407711" y="164353"/>
                </a:lnTo>
                <a:lnTo>
                  <a:pt x="2403243" y="214425"/>
                </a:lnTo>
                <a:lnTo>
                  <a:pt x="2397731" y="264315"/>
                </a:lnTo>
                <a:lnTo>
                  <a:pt x="2391181" y="314008"/>
                </a:lnTo>
                <a:lnTo>
                  <a:pt x="2383599" y="363488"/>
                </a:lnTo>
                <a:lnTo>
                  <a:pt x="2374992" y="412741"/>
                </a:lnTo>
                <a:lnTo>
                  <a:pt x="2365366" y="461750"/>
                </a:lnTo>
                <a:lnTo>
                  <a:pt x="2354727" y="510501"/>
                </a:lnTo>
                <a:lnTo>
                  <a:pt x="2343082" y="558979"/>
                </a:lnTo>
                <a:lnTo>
                  <a:pt x="2330436" y="607168"/>
                </a:lnTo>
                <a:lnTo>
                  <a:pt x="2316796" y="655053"/>
                </a:lnTo>
                <a:lnTo>
                  <a:pt x="2302169" y="702618"/>
                </a:lnTo>
                <a:lnTo>
                  <a:pt x="2286561" y="749850"/>
                </a:lnTo>
                <a:lnTo>
                  <a:pt x="2269977" y="796731"/>
                </a:lnTo>
                <a:lnTo>
                  <a:pt x="2252425" y="843248"/>
                </a:lnTo>
                <a:lnTo>
                  <a:pt x="2233910" y="889385"/>
                </a:lnTo>
                <a:lnTo>
                  <a:pt x="2214439" y="935126"/>
                </a:lnTo>
                <a:lnTo>
                  <a:pt x="2194019" y="980457"/>
                </a:lnTo>
                <a:lnTo>
                  <a:pt x="2172655" y="1025362"/>
                </a:lnTo>
                <a:lnTo>
                  <a:pt x="2150353" y="1069827"/>
                </a:lnTo>
                <a:lnTo>
                  <a:pt x="2127121" y="1113834"/>
                </a:lnTo>
                <a:lnTo>
                  <a:pt x="2102964" y="1157371"/>
                </a:lnTo>
                <a:lnTo>
                  <a:pt x="2077889" y="1200420"/>
                </a:lnTo>
                <a:lnTo>
                  <a:pt x="2051902" y="1242968"/>
                </a:lnTo>
                <a:lnTo>
                  <a:pt x="2025008" y="1284999"/>
                </a:lnTo>
                <a:lnTo>
                  <a:pt x="1997216" y="1326497"/>
                </a:lnTo>
                <a:lnTo>
                  <a:pt x="1968530" y="1367448"/>
                </a:lnTo>
                <a:lnTo>
                  <a:pt x="1938958" y="1407835"/>
                </a:lnTo>
                <a:lnTo>
                  <a:pt x="1908504" y="1447645"/>
                </a:lnTo>
                <a:lnTo>
                  <a:pt x="1877177" y="1486862"/>
                </a:lnTo>
                <a:lnTo>
                  <a:pt x="1844982" y="1525469"/>
                </a:lnTo>
                <a:lnTo>
                  <a:pt x="1811924" y="1563454"/>
                </a:lnTo>
                <a:lnTo>
                  <a:pt x="1778012" y="1600799"/>
                </a:lnTo>
                <a:lnTo>
                  <a:pt x="1743250" y="1637490"/>
                </a:lnTo>
                <a:lnTo>
                  <a:pt x="1707646" y="1673511"/>
                </a:lnTo>
                <a:lnTo>
                  <a:pt x="1671287" y="1708770"/>
                </a:lnTo>
                <a:lnTo>
                  <a:pt x="1634266" y="1743180"/>
                </a:lnTo>
                <a:lnTo>
                  <a:pt x="1596599" y="1776735"/>
                </a:lnTo>
                <a:lnTo>
                  <a:pt x="1558302" y="1809428"/>
                </a:lnTo>
                <a:lnTo>
                  <a:pt x="1519389" y="1841253"/>
                </a:lnTo>
                <a:lnTo>
                  <a:pt x="1479876" y="1872205"/>
                </a:lnTo>
                <a:lnTo>
                  <a:pt x="1439778" y="1902277"/>
                </a:lnTo>
                <a:lnTo>
                  <a:pt x="1399110" y="1931462"/>
                </a:lnTo>
                <a:lnTo>
                  <a:pt x="1387476" y="1939448"/>
                </a:lnTo>
                <a:close/>
              </a:path>
              <a:path w="2414905" h="2363470">
                <a:moveTo>
                  <a:pt x="120373" y="2362847"/>
                </a:moveTo>
                <a:lnTo>
                  <a:pt x="0" y="2362847"/>
                </a:lnTo>
                <a:lnTo>
                  <a:pt x="0" y="1939305"/>
                </a:lnTo>
                <a:lnTo>
                  <a:pt x="1387476" y="1939448"/>
                </a:lnTo>
                <a:lnTo>
                  <a:pt x="1357888" y="1959756"/>
                </a:lnTo>
                <a:lnTo>
                  <a:pt x="1316127" y="1987151"/>
                </a:lnTo>
                <a:lnTo>
                  <a:pt x="1273843" y="2013641"/>
                </a:lnTo>
                <a:lnTo>
                  <a:pt x="1231050" y="2039221"/>
                </a:lnTo>
                <a:lnTo>
                  <a:pt x="1187764" y="2063884"/>
                </a:lnTo>
                <a:lnTo>
                  <a:pt x="1143999" y="2087623"/>
                </a:lnTo>
                <a:lnTo>
                  <a:pt x="1099773" y="2110434"/>
                </a:lnTo>
                <a:lnTo>
                  <a:pt x="1055099" y="2132309"/>
                </a:lnTo>
                <a:lnTo>
                  <a:pt x="1009993" y="2153243"/>
                </a:lnTo>
                <a:lnTo>
                  <a:pt x="964470" y="2173230"/>
                </a:lnTo>
                <a:lnTo>
                  <a:pt x="918546" y="2192262"/>
                </a:lnTo>
                <a:lnTo>
                  <a:pt x="872236" y="2210335"/>
                </a:lnTo>
                <a:lnTo>
                  <a:pt x="825555" y="2227442"/>
                </a:lnTo>
                <a:lnTo>
                  <a:pt x="778519" y="2243576"/>
                </a:lnTo>
                <a:lnTo>
                  <a:pt x="731142" y="2258732"/>
                </a:lnTo>
                <a:lnTo>
                  <a:pt x="683440" y="2272904"/>
                </a:lnTo>
                <a:lnTo>
                  <a:pt x="635429" y="2286085"/>
                </a:lnTo>
                <a:lnTo>
                  <a:pt x="587123" y="2298269"/>
                </a:lnTo>
                <a:lnTo>
                  <a:pt x="538538" y="2309450"/>
                </a:lnTo>
                <a:lnTo>
                  <a:pt x="489689" y="2319622"/>
                </a:lnTo>
                <a:lnTo>
                  <a:pt x="440591" y="2328779"/>
                </a:lnTo>
                <a:lnTo>
                  <a:pt x="391261" y="2336914"/>
                </a:lnTo>
                <a:lnTo>
                  <a:pt x="341712" y="2344022"/>
                </a:lnTo>
                <a:lnTo>
                  <a:pt x="291961" y="2350096"/>
                </a:lnTo>
                <a:lnTo>
                  <a:pt x="242022" y="2355130"/>
                </a:lnTo>
                <a:lnTo>
                  <a:pt x="191911" y="2359118"/>
                </a:lnTo>
                <a:lnTo>
                  <a:pt x="141644" y="2362055"/>
                </a:lnTo>
                <a:lnTo>
                  <a:pt x="120373" y="2362847"/>
                </a:lnTo>
                <a:close/>
              </a:path>
            </a:pathLst>
          </a:custGeom>
          <a:solidFill>
            <a:srgbClr val="FABC00"/>
          </a:solidFill>
        </p:spPr>
        <p:txBody>
          <a:bodyPr wrap="square" lIns="0" tIns="0" rIns="0" bIns="0" rtlCol="0"/>
          <a:lstStyle/>
          <a:p>
            <a:endParaRPr sz="1198"/>
          </a:p>
        </p:txBody>
      </p:sp>
      <p:sp>
        <p:nvSpPr>
          <p:cNvPr id="2" name="Holder 2"/>
          <p:cNvSpPr>
            <a:spLocks noGrp="1"/>
          </p:cNvSpPr>
          <p:nvPr>
            <p:ph type="title"/>
          </p:nvPr>
        </p:nvSpPr>
        <p:spPr/>
        <p:txBody>
          <a:bodyPr lIns="0" tIns="0" rIns="0" bIns="0"/>
          <a:lstStyle>
            <a:lvl1pPr>
              <a:defRPr sz="2230" b="1" i="0">
                <a:solidFill>
                  <a:srgbClr val="29357A"/>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297" b="1" i="0">
                <a:solidFill>
                  <a:srgbClr val="26316F"/>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497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918577" y="0"/>
            <a:ext cx="4270248"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6" name="Straight Connector 5">
            <a:extLst>
              <a:ext uri="{FF2B5EF4-FFF2-40B4-BE49-F238E27FC236}">
                <a16:creationId xmlns:a16="http://schemas.microsoft.com/office/drawing/2014/main" id="{22AF402F-F8C6-E5B1-65C7-DFC0D8ED0878}"/>
              </a:ext>
            </a:extLst>
          </p:cNvPr>
          <p:cNvCxnSpPr>
            <a:cxnSpLocks/>
          </p:cNvCxnSpPr>
          <p:nvPr userDrawn="1"/>
        </p:nvCxnSpPr>
        <p:spPr>
          <a:xfrm>
            <a:off x="1522413" y="2743200"/>
            <a:ext cx="0" cy="411480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828800" y="2743200"/>
            <a:ext cx="5102352" cy="2157984"/>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p>
            <a:r>
              <a:rPr lang="en-US"/>
              <a:t>Click to edit Master title style</a:t>
            </a:r>
          </a:p>
        </p:txBody>
      </p:sp>
    </p:spTree>
    <p:extLst>
      <p:ext uri="{BB962C8B-B14F-4D97-AF65-F5344CB8AC3E}">
        <p14:creationId xmlns:p14="http://schemas.microsoft.com/office/powerpoint/2010/main" val="305391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lvl1pPr>
              <a:defRPr>
                <a:solidFill>
                  <a:schemeClr val="tx2">
                    <a:lumMod val="50000"/>
                  </a:schemeClr>
                </a:solidFill>
              </a:defRPr>
            </a:lvl1p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lvl1pPr>
              <a:defRPr>
                <a:solidFill>
                  <a:schemeClr val="tx2">
                    <a:lumMod val="50000"/>
                  </a:schemeClr>
                </a:solidFill>
              </a:defRPr>
            </a:lvl1p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220660" y="2386584"/>
            <a:ext cx="9747504" cy="4014216"/>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EE196DA-ED88-0EDC-A28F-7426416C0CA5}"/>
              </a:ext>
            </a:extLst>
          </p:cNvPr>
          <p:cNvSpPr>
            <a:spLocks noGrp="1"/>
          </p:cNvSpPr>
          <p:nvPr>
            <p:ph type="title"/>
          </p:nvPr>
        </p:nvSpPr>
        <p:spPr>
          <a:xfrm>
            <a:off x="1220660" y="640080"/>
            <a:ext cx="9747504" cy="16256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03046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0" y="0"/>
            <a:ext cx="3355848"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4178808" y="2862072"/>
            <a:ext cx="7397496" cy="1572768"/>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178808" y="640080"/>
            <a:ext cx="7397496" cy="1773936"/>
          </a:xfrm>
        </p:spPr>
        <p:txBody>
          <a:bodyPr anchor="t" anchorCtr="0"/>
          <a:lstStyle/>
          <a:p>
            <a:r>
              <a:rPr lang="en-US" dirty="0"/>
              <a:t>Click to edit Master title style</a:t>
            </a:r>
          </a:p>
        </p:txBody>
      </p:sp>
      <p:sp>
        <p:nvSpPr>
          <p:cNvPr id="2" name="Content Placeholder 8">
            <a:extLst>
              <a:ext uri="{FF2B5EF4-FFF2-40B4-BE49-F238E27FC236}">
                <a16:creationId xmlns:a16="http://schemas.microsoft.com/office/drawing/2014/main" id="{D5E17843-7672-6C71-1608-D794830CE89C}"/>
              </a:ext>
            </a:extLst>
          </p:cNvPr>
          <p:cNvSpPr>
            <a:spLocks noGrp="1"/>
          </p:cNvSpPr>
          <p:nvPr>
            <p:ph sz="quarter" idx="15"/>
          </p:nvPr>
        </p:nvSpPr>
        <p:spPr>
          <a:xfrm>
            <a:off x="4160520" y="4846320"/>
            <a:ext cx="7397496" cy="1170432"/>
          </a:xfrm>
        </p:spPr>
        <p:txBody>
          <a:bodyPr>
            <a:noAutofit/>
          </a:bodyPr>
          <a:lstStyle>
            <a:lvl1pPr>
              <a:spcBef>
                <a:spcPts val="1200"/>
              </a:spcBef>
              <a:defRPr sz="1200"/>
            </a:lvl1pPr>
            <a:lvl2pPr>
              <a:spcBef>
                <a:spcPts val="1200"/>
              </a:spcBef>
              <a:defRPr sz="1200"/>
            </a:lvl2pPr>
            <a:lvl3pPr>
              <a:spcBef>
                <a:spcPts val="1200"/>
              </a:spcBef>
              <a:defRPr sz="1200"/>
            </a:lvl3pPr>
            <a:lvl4pPr>
              <a:spcBef>
                <a:spcPts val="1200"/>
              </a:spcBef>
              <a:defRPr sz="1200"/>
            </a:lvl4pPr>
            <a:lvl5pPr>
              <a:spcBef>
                <a:spcPts val="120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17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wo content, and picture 2">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8915400" y="0"/>
            <a:ext cx="2587752"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2679192"/>
            <a:ext cx="7242048" cy="1170432"/>
          </a:xfrm>
        </p:spPr>
        <p:txBody>
          <a:bodyPr>
            <a:noAutofit/>
          </a:bodyPr>
          <a:lstStyle>
            <a:lvl1pPr>
              <a:spcBef>
                <a:spcPts val="1200"/>
              </a:spcBef>
              <a:buClr>
                <a:schemeClr val="accent2">
                  <a:lumMod val="20000"/>
                  <a:lumOff val="80000"/>
                </a:schemeClr>
              </a:buClr>
              <a:defRPr sz="1200">
                <a:solidFill>
                  <a:schemeClr val="accent2">
                    <a:lumMod val="20000"/>
                    <a:lumOff val="80000"/>
                  </a:schemeClr>
                </a:solidFill>
              </a:defRPr>
            </a:lvl1pPr>
            <a:lvl2pPr>
              <a:spcBef>
                <a:spcPts val="1200"/>
              </a:spcBef>
              <a:buClr>
                <a:schemeClr val="accent2">
                  <a:lumMod val="20000"/>
                  <a:lumOff val="80000"/>
                </a:schemeClr>
              </a:buClr>
              <a:defRPr sz="1200">
                <a:solidFill>
                  <a:schemeClr val="accent2">
                    <a:lumMod val="20000"/>
                    <a:lumOff val="80000"/>
                  </a:schemeClr>
                </a:solidFill>
              </a:defRPr>
            </a:lvl2pPr>
            <a:lvl3pPr>
              <a:spcBef>
                <a:spcPts val="1200"/>
              </a:spcBef>
              <a:buClr>
                <a:schemeClr val="accent2">
                  <a:lumMod val="20000"/>
                  <a:lumOff val="80000"/>
                </a:schemeClr>
              </a:buClr>
              <a:defRPr sz="1200">
                <a:solidFill>
                  <a:schemeClr val="accent2">
                    <a:lumMod val="20000"/>
                    <a:lumOff val="80000"/>
                  </a:schemeClr>
                </a:solidFill>
              </a:defRPr>
            </a:lvl3pPr>
            <a:lvl4pPr>
              <a:spcBef>
                <a:spcPts val="1200"/>
              </a:spcBef>
              <a:buClr>
                <a:schemeClr val="accent2">
                  <a:lumMod val="20000"/>
                  <a:lumOff val="80000"/>
                </a:schemeClr>
              </a:buClr>
              <a:defRPr sz="1200">
                <a:solidFill>
                  <a:schemeClr val="accent2">
                    <a:lumMod val="20000"/>
                    <a:lumOff val="80000"/>
                  </a:schemeClr>
                </a:solidFill>
              </a:defRPr>
            </a:lvl4pPr>
            <a:lvl5pPr>
              <a:spcBef>
                <a:spcPts val="1200"/>
              </a:spcBef>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lvl1pPr>
              <a:defRPr>
                <a:solidFill>
                  <a:schemeClr val="accent2">
                    <a:lumMod val="20000"/>
                    <a:lumOff val="80000"/>
                  </a:schemeClr>
                </a:solidFill>
              </a:defRPr>
            </a:lvl1pPr>
          </a:lstStyle>
          <a:p>
            <a:r>
              <a:rPr lang="en-US" dirty="0"/>
              <a:t>Click to edit Master title style</a:t>
            </a:r>
          </a:p>
        </p:txBody>
      </p:sp>
      <p:sp>
        <p:nvSpPr>
          <p:cNvPr id="2" name="Content Placeholder 8">
            <a:extLst>
              <a:ext uri="{FF2B5EF4-FFF2-40B4-BE49-F238E27FC236}">
                <a16:creationId xmlns:a16="http://schemas.microsoft.com/office/drawing/2014/main" id="{7856CD97-B46D-FEB2-B35C-2890C62DB543}"/>
              </a:ext>
            </a:extLst>
          </p:cNvPr>
          <p:cNvSpPr>
            <a:spLocks noGrp="1"/>
          </p:cNvSpPr>
          <p:nvPr>
            <p:ph sz="quarter" idx="15"/>
          </p:nvPr>
        </p:nvSpPr>
        <p:spPr>
          <a:xfrm>
            <a:off x="640080" y="4059936"/>
            <a:ext cx="7242048" cy="2130552"/>
          </a:xfrm>
        </p:spPr>
        <p:txBody>
          <a:bodyPr>
            <a:normAutofit/>
          </a:bodyPr>
          <a:lstStyle>
            <a:lvl1pPr>
              <a:buClr>
                <a:schemeClr val="accent2">
                  <a:lumMod val="20000"/>
                  <a:lumOff val="80000"/>
                </a:schemeClr>
              </a:buClr>
              <a:defRPr sz="1200">
                <a:solidFill>
                  <a:schemeClr val="accent2">
                    <a:lumMod val="20000"/>
                    <a:lumOff val="80000"/>
                  </a:schemeClr>
                </a:solidFill>
              </a:defRPr>
            </a:lvl1pPr>
            <a:lvl2pPr>
              <a:buClr>
                <a:schemeClr val="accent2">
                  <a:lumMod val="20000"/>
                  <a:lumOff val="80000"/>
                </a:schemeClr>
              </a:buClr>
              <a:defRPr sz="1200">
                <a:solidFill>
                  <a:schemeClr val="accent2">
                    <a:lumMod val="20000"/>
                    <a:lumOff val="80000"/>
                  </a:schemeClr>
                </a:solidFill>
              </a:defRPr>
            </a:lvl2pPr>
            <a:lvl3pPr>
              <a:buClr>
                <a:schemeClr val="accent2">
                  <a:lumMod val="20000"/>
                  <a:lumOff val="80000"/>
                </a:schemeClr>
              </a:buClr>
              <a:defRPr sz="1200">
                <a:solidFill>
                  <a:schemeClr val="accent2">
                    <a:lumMod val="20000"/>
                    <a:lumOff val="80000"/>
                  </a:schemeClr>
                </a:solidFill>
              </a:defRPr>
            </a:lvl3pPr>
            <a:lvl4pPr>
              <a:buClr>
                <a:schemeClr val="accent2">
                  <a:lumMod val="20000"/>
                  <a:lumOff val="80000"/>
                </a:schemeClr>
              </a:buClr>
              <a:defRPr sz="1200">
                <a:solidFill>
                  <a:schemeClr val="accent2">
                    <a:lumMod val="20000"/>
                    <a:lumOff val="80000"/>
                  </a:schemeClr>
                </a:solidFill>
              </a:defRPr>
            </a:lvl4pPr>
            <a:lvl5pPr>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9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157CF4D-A5B0-F63D-3033-42520894BFE3}"/>
              </a:ext>
            </a:extLst>
          </p:cNvPr>
          <p:cNvSpPr>
            <a:spLocks noGrp="1"/>
          </p:cNvSpPr>
          <p:nvPr>
            <p:ph type="pic" sz="quarter" idx="13"/>
          </p:nvPr>
        </p:nvSpPr>
        <p:spPr>
          <a:xfrm>
            <a:off x="-1" y="0"/>
            <a:ext cx="12188825" cy="6858000"/>
          </a:xfrm>
          <a:custGeom>
            <a:avLst/>
            <a:gdLst>
              <a:gd name="connsiteX0" fmla="*/ 4759389 w 12188825"/>
              <a:gd name="connsiteY0" fmla="*/ 4787265 h 6858000"/>
              <a:gd name="connsiteX1" fmla="*/ 4759389 w 12188825"/>
              <a:gd name="connsiteY1" fmla="*/ 4814697 h 6858000"/>
              <a:gd name="connsiteX2" fmla="*/ 7429437 w 12188825"/>
              <a:gd name="connsiteY2" fmla="*/ 4814697 h 6858000"/>
              <a:gd name="connsiteX3" fmla="*/ 7429437 w 12188825"/>
              <a:gd name="connsiteY3" fmla="*/ 4787265 h 6858000"/>
              <a:gd name="connsiteX4" fmla="*/ 0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4759389" y="4787265"/>
                </a:moveTo>
                <a:lnTo>
                  <a:pt x="4759389" y="4814697"/>
                </a:lnTo>
                <a:lnTo>
                  <a:pt x="7429437" y="4814697"/>
                </a:lnTo>
                <a:lnTo>
                  <a:pt x="7429437" y="4787265"/>
                </a:lnTo>
                <a:close/>
                <a:moveTo>
                  <a:pt x="0" y="0"/>
                </a:move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3657600"/>
            <a:ext cx="11356848" cy="941832"/>
          </a:xfrm>
        </p:spPr>
        <p:txBody>
          <a:bodyPr anchor="t">
            <a:normAutofit/>
          </a:bodyPr>
          <a:lstStyle>
            <a:lvl1pPr algn="ctr">
              <a:lnSpc>
                <a:spcPct val="90000"/>
              </a:lnSpc>
              <a:defRPr sz="4800" b="0" cap="none" baseline="0">
                <a:solidFill>
                  <a:schemeClr val="accent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1380680" y="51297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6" name="Rectangle 15">
            <a:extLst>
              <a:ext uri="{FF2B5EF4-FFF2-40B4-BE49-F238E27FC236}">
                <a16:creationId xmlns:a16="http://schemas.microsoft.com/office/drawing/2014/main" id="{DDC6E071-6E0A-A6A5-AC43-072450B96555}"/>
              </a:ext>
            </a:extLst>
          </p:cNvPr>
          <p:cNvSpPr/>
          <p:nvPr userDrawn="1"/>
        </p:nvSpPr>
        <p:spPr>
          <a:xfrm>
            <a:off x="4759388" y="4787265"/>
            <a:ext cx="26700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CCC78F-07A7-7F5C-E67F-2CFC846E0DE1}"/>
              </a:ext>
            </a:extLst>
          </p:cNvPr>
          <p:cNvSpPr/>
          <p:nvPr userDrawn="1"/>
        </p:nvSpPr>
        <p:spPr>
          <a:xfrm>
            <a:off x="3813048" y="612648"/>
            <a:ext cx="763524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5D7FFB3F-B685-7C31-5080-632B0441EADA}"/>
              </a:ext>
            </a:extLst>
          </p:cNvPr>
          <p:cNvSpPr>
            <a:spLocks noGrp="1"/>
          </p:cNvSpPr>
          <p:nvPr>
            <p:ph type="pic" sz="quarter" idx="13"/>
          </p:nvPr>
        </p:nvSpPr>
        <p:spPr>
          <a:xfrm>
            <a:off x="0" y="0"/>
            <a:ext cx="8906256" cy="6858000"/>
          </a:xfrm>
          <a:custGeom>
            <a:avLst/>
            <a:gdLst>
              <a:gd name="connsiteX0" fmla="*/ 0 w 8906256"/>
              <a:gd name="connsiteY0" fmla="*/ 0 h 6858000"/>
              <a:gd name="connsiteX1" fmla="*/ 8906256 w 8906256"/>
              <a:gd name="connsiteY1" fmla="*/ 0 h 6858000"/>
              <a:gd name="connsiteX2" fmla="*/ 8906256 w 8906256"/>
              <a:gd name="connsiteY2" fmla="*/ 612648 h 6858000"/>
              <a:gd name="connsiteX3" fmla="*/ 4945285 w 8906256"/>
              <a:gd name="connsiteY3" fmla="*/ 612648 h 6858000"/>
              <a:gd name="connsiteX4" fmla="*/ 3813048 w 8906256"/>
              <a:gd name="connsiteY4" fmla="*/ 612648 h 6858000"/>
              <a:gd name="connsiteX5" fmla="*/ 3813048 w 8906256"/>
              <a:gd name="connsiteY5" fmla="*/ 6099048 h 6858000"/>
              <a:gd name="connsiteX6" fmla="*/ 4945285 w 8906256"/>
              <a:gd name="connsiteY6" fmla="*/ 6099048 h 6858000"/>
              <a:gd name="connsiteX7" fmla="*/ 8906256 w 8906256"/>
              <a:gd name="connsiteY7" fmla="*/ 6099048 h 6858000"/>
              <a:gd name="connsiteX8" fmla="*/ 8906256 w 8906256"/>
              <a:gd name="connsiteY8" fmla="*/ 6858000 h 6858000"/>
              <a:gd name="connsiteX9" fmla="*/ 0 w 890625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6256" h="6858000">
                <a:moveTo>
                  <a:pt x="0" y="0"/>
                </a:moveTo>
                <a:lnTo>
                  <a:pt x="8906256" y="0"/>
                </a:lnTo>
                <a:lnTo>
                  <a:pt x="8906256" y="612648"/>
                </a:lnTo>
                <a:lnTo>
                  <a:pt x="4945285" y="612648"/>
                </a:lnTo>
                <a:lnTo>
                  <a:pt x="3813048" y="612648"/>
                </a:lnTo>
                <a:lnTo>
                  <a:pt x="3813048" y="6099048"/>
                </a:lnTo>
                <a:lnTo>
                  <a:pt x="4945285" y="6099048"/>
                </a:lnTo>
                <a:lnTo>
                  <a:pt x="8906256" y="6099048"/>
                </a:lnTo>
                <a:lnTo>
                  <a:pt x="8906256" y="6858000"/>
                </a:lnTo>
                <a:lnTo>
                  <a:pt x="0" y="6858000"/>
                </a:lnTo>
                <a:close/>
              </a:path>
            </a:pathLst>
          </a:custGeom>
          <a:solidFill>
            <a:schemeClr val="bg2"/>
          </a:solidFill>
        </p:spPr>
        <p:txBody>
          <a:bodyPr wrap="square" anchor="ctr">
            <a:noAutofit/>
          </a:bodyP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11" name="Straight Connector 10">
            <a:extLst>
              <a:ext uri="{FF2B5EF4-FFF2-40B4-BE49-F238E27FC236}">
                <a16:creationId xmlns:a16="http://schemas.microsoft.com/office/drawing/2014/main" id="{21A4DAAA-F386-CC30-C391-320517CB5974}"/>
              </a:ext>
            </a:extLst>
          </p:cNvPr>
          <p:cNvCxnSpPr>
            <a:cxnSpLocks/>
          </p:cNvCxnSpPr>
          <p:nvPr userDrawn="1"/>
        </p:nvCxnSpPr>
        <p:spPr>
          <a:xfrm>
            <a:off x="4570412" y="3886200"/>
            <a:ext cx="687185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9B1E0A-D5BC-6920-B6F6-E799F22323B0}"/>
              </a:ext>
            </a:extLst>
          </p:cNvPr>
          <p:cNvCxnSpPr>
            <a:cxnSpLocks/>
          </p:cNvCxnSpPr>
          <p:nvPr userDrawn="1"/>
        </p:nvCxnSpPr>
        <p:spPr>
          <a:xfrm>
            <a:off x="11444684" y="3886200"/>
            <a:ext cx="74414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434840" y="1389888"/>
            <a:ext cx="6327648" cy="2304288"/>
          </a:xfrm>
        </p:spPr>
        <p:txBody>
          <a:bodyPr/>
          <a:lstStyle>
            <a:lvl1pPr>
              <a:defRPr>
                <a:solidFill>
                  <a:schemeClr val="tx2">
                    <a:lumMod val="50000"/>
                  </a:schemeClr>
                </a:solidFill>
              </a:defRPr>
            </a:lvl1pPr>
          </a:lstStyle>
          <a:p>
            <a:r>
              <a:rPr lang="en-US" dirty="0"/>
              <a:t>Click to edit Master title style</a:t>
            </a:r>
          </a:p>
        </p:txBody>
      </p:sp>
      <p:sp>
        <p:nvSpPr>
          <p:cNvPr id="13" name="Text Placeholder 2">
            <a:extLst>
              <a:ext uri="{FF2B5EF4-FFF2-40B4-BE49-F238E27FC236}">
                <a16:creationId xmlns:a16="http://schemas.microsoft.com/office/drawing/2014/main" id="{B4A24C6E-B46B-052B-14AF-08C705E55A2E}"/>
              </a:ext>
            </a:extLst>
          </p:cNvPr>
          <p:cNvSpPr>
            <a:spLocks noGrp="1"/>
          </p:cNvSpPr>
          <p:nvPr>
            <p:ph type="body" idx="1"/>
          </p:nvPr>
        </p:nvSpPr>
        <p:spPr>
          <a:xfrm>
            <a:off x="5230368" y="3813048"/>
            <a:ext cx="2112264" cy="711200"/>
          </a:xfrm>
        </p:spPr>
        <p:txBody>
          <a:bodyPr anchor="b">
            <a:norm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D803DA3C-F09E-61FF-139B-50144783786A}"/>
              </a:ext>
            </a:extLst>
          </p:cNvPr>
          <p:cNvSpPr>
            <a:spLocks noGrp="1"/>
          </p:cNvSpPr>
          <p:nvPr>
            <p:ph sz="half" idx="2"/>
          </p:nvPr>
        </p:nvSpPr>
        <p:spPr>
          <a:xfrm>
            <a:off x="5230368"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5" name="Text Placeholder 4">
            <a:extLst>
              <a:ext uri="{FF2B5EF4-FFF2-40B4-BE49-F238E27FC236}">
                <a16:creationId xmlns:a16="http://schemas.microsoft.com/office/drawing/2014/main" id="{8D23143E-34D4-7916-690C-3BE380588664}"/>
              </a:ext>
            </a:extLst>
          </p:cNvPr>
          <p:cNvSpPr>
            <a:spLocks noGrp="1"/>
          </p:cNvSpPr>
          <p:nvPr>
            <p:ph type="body" sz="quarter" idx="3"/>
          </p:nvPr>
        </p:nvSpPr>
        <p:spPr>
          <a:xfrm>
            <a:off x="8074152" y="3813048"/>
            <a:ext cx="1901952" cy="711200"/>
          </a:xfrm>
        </p:spPr>
        <p:txBody>
          <a:bodyPr anchor="b">
            <a:no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a:extLst>
              <a:ext uri="{FF2B5EF4-FFF2-40B4-BE49-F238E27FC236}">
                <a16:creationId xmlns:a16="http://schemas.microsoft.com/office/drawing/2014/main" id="{6FEC2F71-3E9B-0E18-C638-41C2B0C8D5D6}"/>
              </a:ext>
            </a:extLst>
          </p:cNvPr>
          <p:cNvSpPr>
            <a:spLocks noGrp="1"/>
          </p:cNvSpPr>
          <p:nvPr>
            <p:ph sz="quarter" idx="4"/>
          </p:nvPr>
        </p:nvSpPr>
        <p:spPr>
          <a:xfrm>
            <a:off x="8074152"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extLst>
      <p:ext uri="{BB962C8B-B14F-4D97-AF65-F5344CB8AC3E}">
        <p14:creationId xmlns:p14="http://schemas.microsoft.com/office/powerpoint/2010/main" val="392654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444752"/>
            <a:ext cx="10360152" cy="4416552"/>
          </a:xfrm>
        </p:spPr>
        <p:txBody>
          <a:bodyPr lIns="91440" rIns="91440" anchor="t">
            <a:noAutofit/>
          </a:bodyPr>
          <a:lstStyle>
            <a:lvl1pPr algn="l">
              <a:lnSpc>
                <a:spcPct val="100000"/>
              </a:lnSpc>
              <a:defRPr sz="4000" b="0" cap="none" baseline="0">
                <a:solidFill>
                  <a:schemeClr val="accent1">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7543800" y="5495544"/>
            <a:ext cx="4494212" cy="484632"/>
          </a:xfrm>
        </p:spPr>
        <p:txBody>
          <a:bodyPr anchor="t">
            <a:noAutofit/>
          </a:bodyPr>
          <a:lstStyle>
            <a:lvl1pPr marL="0" indent="0" algn="l">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4" name="Straight Connector 3">
            <a:extLst>
              <a:ext uri="{FF2B5EF4-FFF2-40B4-BE49-F238E27FC236}">
                <a16:creationId xmlns:a16="http://schemas.microsoft.com/office/drawing/2014/main" id="{37B62AAD-BDB5-5645-A722-E6A8180BB714}"/>
              </a:ext>
            </a:extLst>
          </p:cNvPr>
          <p:cNvCxnSpPr>
            <a:cxnSpLocks/>
          </p:cNvCxnSpPr>
          <p:nvPr userDrawn="1"/>
        </p:nvCxnSpPr>
        <p:spPr>
          <a:xfrm>
            <a:off x="7618412" y="6172200"/>
            <a:ext cx="4570413"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4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3C4F48-5124-C46E-5828-45F6F65E000F}"/>
              </a:ext>
            </a:extLst>
          </p:cNvPr>
          <p:cNvCxnSpPr>
            <a:cxnSpLocks/>
          </p:cNvCxnSpPr>
          <p:nvPr userDrawn="1"/>
        </p:nvCxnSpPr>
        <p:spPr>
          <a:xfrm>
            <a:off x="0" y="6400800"/>
            <a:ext cx="12188825"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9144000" y="0"/>
            <a:ext cx="2587752" cy="6858000"/>
          </a:xfrm>
          <a:solidFill>
            <a:schemeClr val="bg2"/>
          </a:solidFill>
        </p:spPr>
        <p:txBody>
          <a:bodyPr anchor="ctr"/>
          <a:lstStyle>
            <a:lvl1pPr marL="0" indent="0" algn="ctr">
              <a:buNone/>
              <a:defRPr/>
            </a:lvl1pPr>
          </a:lstStyle>
          <a:p>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841248" y="2414016"/>
            <a:ext cx="7013448" cy="3374136"/>
          </a:xfrm>
        </p:spPr>
        <p:txBody>
          <a:bodyPr/>
          <a:lstStyle>
            <a:lvl1pPr>
              <a:defRPr>
                <a:solidFill>
                  <a:schemeClr val="tx2">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36317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8883" y="431800"/>
            <a:ext cx="9751060" cy="1625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218883" y="2362200"/>
            <a:ext cx="9751060" cy="37084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rot="5400000">
            <a:off x="11183112" y="5413248"/>
            <a:ext cx="1298448" cy="219456"/>
          </a:xfrm>
          <a:prstGeom prst="rect">
            <a:avLst/>
          </a:prstGeom>
        </p:spPr>
        <p:txBody>
          <a:bodyPr vert="horz" lIns="91440" tIns="45720" rIns="91440" bIns="45720" rtlCol="0" anchor="ctr">
            <a:noAutofit/>
          </a:bodyPr>
          <a:lstStyle>
            <a:lvl1pPr algn="r">
              <a:defRPr sz="800" cap="all" baseline="0">
                <a:solidFill>
                  <a:schemeClr val="accent2">
                    <a:lumMod val="20000"/>
                    <a:lumOff val="80000"/>
                  </a:schemeClr>
                </a:solidFill>
              </a:defRPr>
            </a:lvl1pPr>
          </a:lstStyle>
          <a:p>
            <a:r>
              <a:rPr lang="en-US" dirty="0"/>
              <a:t>CLASSICAL LITERATURE</a:t>
            </a:r>
          </a:p>
        </p:txBody>
      </p:sp>
      <p:sp>
        <p:nvSpPr>
          <p:cNvPr id="6" name="Slide Number Placeholder 5"/>
          <p:cNvSpPr>
            <a:spLocks noGrp="1"/>
          </p:cNvSpPr>
          <p:nvPr>
            <p:ph type="sldNum" sz="quarter" idx="4"/>
          </p:nvPr>
        </p:nvSpPr>
        <p:spPr>
          <a:xfrm>
            <a:off x="11565572" y="6245352"/>
            <a:ext cx="548640" cy="457200"/>
          </a:xfrm>
          <a:prstGeom prst="rect">
            <a:avLst/>
          </a:prstGeom>
        </p:spPr>
        <p:txBody>
          <a:bodyPr vert="horz" lIns="0" tIns="0" rIns="0" bIns="0" rtlCol="0" anchor="ctr">
            <a:noAutofit/>
          </a:bodyPr>
          <a:lstStyle>
            <a:lvl1pPr algn="ctr">
              <a:defRPr sz="3000">
                <a:solidFill>
                  <a:schemeClr val="accent2">
                    <a:lumMod val="20000"/>
                    <a:lumOff val="80000"/>
                  </a:schemeClr>
                </a:solidFill>
                <a:latin typeface="+mj-l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73" r:id="rId1"/>
    <p:sldLayoutId id="2147483766" r:id="rId2"/>
    <p:sldLayoutId id="2147483767" r:id="rId3"/>
    <p:sldLayoutId id="2147483768" r:id="rId4"/>
    <p:sldLayoutId id="2147483769" r:id="rId5"/>
    <p:sldLayoutId id="2147483759" r:id="rId6"/>
    <p:sldLayoutId id="2147483770" r:id="rId7"/>
    <p:sldLayoutId id="2147483771" r:id="rId8"/>
    <p:sldLayoutId id="2147483772" r:id="rId9"/>
    <p:sldLayoutId id="2147483774" r:id="rId10"/>
    <p:sldLayoutId id="2147483775" r:id="rId11"/>
    <p:sldLayoutId id="2147483762" r:id="rId12"/>
    <p:sldLayoutId id="2147483763" r:id="rId13"/>
    <p:sldLayoutId id="2147483764" r:id="rId14"/>
    <p:sldLayoutId id="2147483765" r:id="rId15"/>
    <p:sldLayoutId id="2147483776" r:id="rId16"/>
    <p:sldLayoutId id="2147483777"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dt="0"/>
  <p:txStyles>
    <p:title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lumMod val="50000"/>
          </a:schemeClr>
        </a:buClr>
        <a:buFont typeface="Arial"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6888" algn="l" defTabSz="914400" rtl="0" eaLnBrk="1" latinLnBrk="0" hangingPunct="1">
        <a:lnSpc>
          <a:spcPct val="90000"/>
        </a:lnSpc>
        <a:spcBef>
          <a:spcPts val="800"/>
        </a:spcBef>
        <a:buClr>
          <a:schemeClr val="tx1">
            <a:lumMod val="50000"/>
          </a:schemeClr>
        </a:buClr>
        <a:buFont typeface="Arial"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392" indent="-246888" algn="l" defTabSz="914400" rtl="0" eaLnBrk="1" latinLnBrk="0" hangingPunct="1">
        <a:lnSpc>
          <a:spcPct val="90000"/>
        </a:lnSpc>
        <a:spcBef>
          <a:spcPts val="800"/>
        </a:spcBef>
        <a:buClr>
          <a:schemeClr val="tx1">
            <a:lumMod val="50000"/>
          </a:schemeClr>
        </a:buClr>
        <a:buFont typeface="Arial"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2144"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3896"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6.jp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16.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C567A8-1AD8-5082-E758-89DC450A628E}"/>
              </a:ext>
            </a:extLst>
          </p:cNvPr>
          <p:cNvSpPr/>
          <p:nvPr/>
        </p:nvSpPr>
        <p:spPr>
          <a:xfrm>
            <a:off x="-1296988" y="7762032"/>
            <a:ext cx="19255441" cy="143218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3" name="Picture 22">
            <a:extLst>
              <a:ext uri="{FF2B5EF4-FFF2-40B4-BE49-F238E27FC236}">
                <a16:creationId xmlns:a16="http://schemas.microsoft.com/office/drawing/2014/main" id="{BC4DED79-F2BB-D172-C96E-65202D0B5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31" y="7764907"/>
            <a:ext cx="4574621" cy="6856214"/>
          </a:xfrm>
          <a:prstGeom prst="rect">
            <a:avLst/>
          </a:prstGeom>
        </p:spPr>
      </p:pic>
      <p:pic>
        <p:nvPicPr>
          <p:cNvPr id="24" name="Picture 23">
            <a:extLst>
              <a:ext uri="{FF2B5EF4-FFF2-40B4-BE49-F238E27FC236}">
                <a16:creationId xmlns:a16="http://schemas.microsoft.com/office/drawing/2014/main" id="{2A767377-E7BB-EE61-2052-68A01883A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581" y="7764907"/>
            <a:ext cx="4570809" cy="6856214"/>
          </a:xfrm>
          <a:prstGeom prst="rect">
            <a:avLst/>
          </a:prstGeom>
        </p:spPr>
      </p:pic>
      <p:pic>
        <p:nvPicPr>
          <p:cNvPr id="25" name="Picture 24">
            <a:extLst>
              <a:ext uri="{FF2B5EF4-FFF2-40B4-BE49-F238E27FC236}">
                <a16:creationId xmlns:a16="http://schemas.microsoft.com/office/drawing/2014/main" id="{65D7AF20-2CC6-DC7A-966D-370E68F64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982" y="7764907"/>
            <a:ext cx="4574621" cy="6856214"/>
          </a:xfrm>
          <a:prstGeom prst="rect">
            <a:avLst/>
          </a:prstGeom>
        </p:spPr>
      </p:pic>
      <p:sp>
        <p:nvSpPr>
          <p:cNvPr id="27" name="Rectangle 26">
            <a:extLst>
              <a:ext uri="{FF2B5EF4-FFF2-40B4-BE49-F238E27FC236}">
                <a16:creationId xmlns:a16="http://schemas.microsoft.com/office/drawing/2014/main" id="{B256C417-BF89-4C28-33C2-EC8F39E91C0A}"/>
              </a:ext>
            </a:extLst>
          </p:cNvPr>
          <p:cNvSpPr/>
          <p:nvPr/>
        </p:nvSpPr>
        <p:spPr>
          <a:xfrm>
            <a:off x="-939739" y="7764907"/>
            <a:ext cx="14133235" cy="7240743"/>
          </a:xfrm>
          <a:prstGeom prst="rect">
            <a:avLst/>
          </a:prstGeom>
          <a:solidFill>
            <a:schemeClr val="tx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extBox 5">
            <a:extLst>
              <a:ext uri="{FF2B5EF4-FFF2-40B4-BE49-F238E27FC236}">
                <a16:creationId xmlns:a16="http://schemas.microsoft.com/office/drawing/2014/main" id="{46D0848C-3025-B5E3-951D-D99F81C63C4B}"/>
              </a:ext>
            </a:extLst>
          </p:cNvPr>
          <p:cNvSpPr txBox="1">
            <a:spLocks/>
          </p:cNvSpPr>
          <p:nvPr/>
        </p:nvSpPr>
        <p:spPr>
          <a:xfrm>
            <a:off x="-4389" y="-76200"/>
            <a:ext cx="12197602" cy="7010400"/>
          </a:xfrm>
          <a:custGeom>
            <a:avLst/>
            <a:gdLst/>
            <a:ahLst/>
            <a:cxnLst/>
            <a:rect l="l" t="t" r="r" b="b"/>
            <a:pathLst>
              <a:path w="12197602" h="7010400">
                <a:moveTo>
                  <a:pt x="8868201" y="3651933"/>
                </a:moveTo>
                <a:lnTo>
                  <a:pt x="8889165" y="3704787"/>
                </a:lnTo>
                <a:lnTo>
                  <a:pt x="8846351" y="3704787"/>
                </a:lnTo>
                <a:close/>
                <a:moveTo>
                  <a:pt x="8391951" y="3651933"/>
                </a:moveTo>
                <a:lnTo>
                  <a:pt x="8412915" y="3704787"/>
                </a:lnTo>
                <a:lnTo>
                  <a:pt x="8370101" y="3704787"/>
                </a:lnTo>
                <a:close/>
                <a:moveTo>
                  <a:pt x="5191551" y="3651933"/>
                </a:moveTo>
                <a:lnTo>
                  <a:pt x="5212516" y="3704787"/>
                </a:lnTo>
                <a:lnTo>
                  <a:pt x="5169701" y="3704787"/>
                </a:lnTo>
                <a:close/>
                <a:moveTo>
                  <a:pt x="3743752" y="3651933"/>
                </a:moveTo>
                <a:lnTo>
                  <a:pt x="3764716" y="3704787"/>
                </a:lnTo>
                <a:lnTo>
                  <a:pt x="3721902" y="3704787"/>
                </a:lnTo>
                <a:close/>
                <a:moveTo>
                  <a:pt x="6505049" y="3607346"/>
                </a:moveTo>
                <a:lnTo>
                  <a:pt x="6535758" y="3607346"/>
                </a:lnTo>
                <a:cubicBezTo>
                  <a:pt x="6543238" y="3607346"/>
                  <a:pt x="6549192" y="3608626"/>
                  <a:pt x="6553622" y="3611185"/>
                </a:cubicBezTo>
                <a:cubicBezTo>
                  <a:pt x="6558051" y="3613744"/>
                  <a:pt x="6561348" y="3616893"/>
                  <a:pt x="6563513" y="3620634"/>
                </a:cubicBezTo>
                <a:cubicBezTo>
                  <a:pt x="6565678" y="3624374"/>
                  <a:pt x="6567106" y="3628065"/>
                  <a:pt x="6567795" y="3631706"/>
                </a:cubicBezTo>
                <a:cubicBezTo>
                  <a:pt x="6568483" y="3635348"/>
                  <a:pt x="6568828" y="3638350"/>
                  <a:pt x="6568828" y="3640712"/>
                </a:cubicBezTo>
                <a:cubicBezTo>
                  <a:pt x="6568828" y="3644846"/>
                  <a:pt x="6567844" y="3649423"/>
                  <a:pt x="6565875" y="3654443"/>
                </a:cubicBezTo>
                <a:cubicBezTo>
                  <a:pt x="6563907" y="3659462"/>
                  <a:pt x="6560511" y="3663793"/>
                  <a:pt x="6555688" y="3667435"/>
                </a:cubicBezTo>
                <a:cubicBezTo>
                  <a:pt x="6550865" y="3671076"/>
                  <a:pt x="6544123" y="3672897"/>
                  <a:pt x="6535462" y="3672897"/>
                </a:cubicBezTo>
                <a:lnTo>
                  <a:pt x="6505049" y="3672897"/>
                </a:lnTo>
                <a:close/>
                <a:moveTo>
                  <a:pt x="4952474" y="3607346"/>
                </a:moveTo>
                <a:lnTo>
                  <a:pt x="4983182" y="3607346"/>
                </a:lnTo>
                <a:cubicBezTo>
                  <a:pt x="4990662" y="3607346"/>
                  <a:pt x="4996617" y="3608626"/>
                  <a:pt x="5001046" y="3611185"/>
                </a:cubicBezTo>
                <a:cubicBezTo>
                  <a:pt x="5005476" y="3613744"/>
                  <a:pt x="5008773" y="3616893"/>
                  <a:pt x="5010938" y="3620634"/>
                </a:cubicBezTo>
                <a:cubicBezTo>
                  <a:pt x="5013104" y="3624374"/>
                  <a:pt x="5014530" y="3628065"/>
                  <a:pt x="5015220" y="3631706"/>
                </a:cubicBezTo>
                <a:cubicBezTo>
                  <a:pt x="5015909" y="3635348"/>
                  <a:pt x="5016253" y="3638350"/>
                  <a:pt x="5016253" y="3640712"/>
                </a:cubicBezTo>
                <a:cubicBezTo>
                  <a:pt x="5016253" y="3644846"/>
                  <a:pt x="5015269" y="3649423"/>
                  <a:pt x="5013301" y="3654443"/>
                </a:cubicBezTo>
                <a:cubicBezTo>
                  <a:pt x="5011332" y="3659462"/>
                  <a:pt x="5007936" y="3663793"/>
                  <a:pt x="5003113" y="3667435"/>
                </a:cubicBezTo>
                <a:cubicBezTo>
                  <a:pt x="4998290" y="3671076"/>
                  <a:pt x="4991548" y="3672897"/>
                  <a:pt x="4982887" y="3672897"/>
                </a:cubicBezTo>
                <a:lnTo>
                  <a:pt x="4952474" y="3672897"/>
                </a:lnTo>
                <a:close/>
                <a:moveTo>
                  <a:pt x="2809350" y="3607346"/>
                </a:moveTo>
                <a:lnTo>
                  <a:pt x="2840058" y="3607346"/>
                </a:lnTo>
                <a:cubicBezTo>
                  <a:pt x="2847539" y="3607346"/>
                  <a:pt x="2853494" y="3608626"/>
                  <a:pt x="2857922" y="3611185"/>
                </a:cubicBezTo>
                <a:cubicBezTo>
                  <a:pt x="2862352" y="3613744"/>
                  <a:pt x="2865649" y="3616893"/>
                  <a:pt x="2867814" y="3620634"/>
                </a:cubicBezTo>
                <a:cubicBezTo>
                  <a:pt x="2869979" y="3624374"/>
                  <a:pt x="2871407" y="3628065"/>
                  <a:pt x="2872096" y="3631706"/>
                </a:cubicBezTo>
                <a:cubicBezTo>
                  <a:pt x="2872785" y="3635348"/>
                  <a:pt x="2873129" y="3638350"/>
                  <a:pt x="2873129" y="3640712"/>
                </a:cubicBezTo>
                <a:cubicBezTo>
                  <a:pt x="2873129" y="3644846"/>
                  <a:pt x="2872145" y="3649423"/>
                  <a:pt x="2870176" y="3654443"/>
                </a:cubicBezTo>
                <a:cubicBezTo>
                  <a:pt x="2868208" y="3659462"/>
                  <a:pt x="2864812" y="3663793"/>
                  <a:pt x="2859989" y="3667435"/>
                </a:cubicBezTo>
                <a:cubicBezTo>
                  <a:pt x="2855167" y="3671076"/>
                  <a:pt x="2848425" y="3672897"/>
                  <a:pt x="2839763" y="3672897"/>
                </a:cubicBezTo>
                <a:lnTo>
                  <a:pt x="2809350" y="3672897"/>
                </a:lnTo>
                <a:close/>
                <a:moveTo>
                  <a:pt x="2399775" y="3607346"/>
                </a:moveTo>
                <a:lnTo>
                  <a:pt x="2430483" y="3607346"/>
                </a:lnTo>
                <a:cubicBezTo>
                  <a:pt x="2437964" y="3607346"/>
                  <a:pt x="2443918" y="3608626"/>
                  <a:pt x="2448347" y="3611185"/>
                </a:cubicBezTo>
                <a:cubicBezTo>
                  <a:pt x="2452777" y="3613744"/>
                  <a:pt x="2456073" y="3616893"/>
                  <a:pt x="2458239" y="3620634"/>
                </a:cubicBezTo>
                <a:cubicBezTo>
                  <a:pt x="2460404" y="3624374"/>
                  <a:pt x="2461831" y="3628065"/>
                  <a:pt x="2462521" y="3631706"/>
                </a:cubicBezTo>
                <a:cubicBezTo>
                  <a:pt x="2463209" y="3635348"/>
                  <a:pt x="2463554" y="3638252"/>
                  <a:pt x="2463554" y="3640417"/>
                </a:cubicBezTo>
                <a:cubicBezTo>
                  <a:pt x="2463554" y="3644157"/>
                  <a:pt x="2462570" y="3648586"/>
                  <a:pt x="2460601" y="3653704"/>
                </a:cubicBezTo>
                <a:cubicBezTo>
                  <a:pt x="2458633" y="3658823"/>
                  <a:pt x="2455237" y="3663301"/>
                  <a:pt x="2450414" y="3667139"/>
                </a:cubicBezTo>
                <a:cubicBezTo>
                  <a:pt x="2445592" y="3670978"/>
                  <a:pt x="2438849" y="3672897"/>
                  <a:pt x="2430188" y="3672897"/>
                </a:cubicBezTo>
                <a:lnTo>
                  <a:pt x="2399775" y="3672897"/>
                </a:lnTo>
                <a:close/>
                <a:moveTo>
                  <a:pt x="6769520" y="3604984"/>
                </a:moveTo>
                <a:cubicBezTo>
                  <a:pt x="6782118" y="3604984"/>
                  <a:pt x="6793437" y="3608084"/>
                  <a:pt x="6803477" y="3614285"/>
                </a:cubicBezTo>
                <a:cubicBezTo>
                  <a:pt x="6813516" y="3620486"/>
                  <a:pt x="6821488" y="3628852"/>
                  <a:pt x="6827394" y="3639384"/>
                </a:cubicBezTo>
                <a:cubicBezTo>
                  <a:pt x="6833299" y="3649915"/>
                  <a:pt x="6836252" y="3661775"/>
                  <a:pt x="6836252" y="3674964"/>
                </a:cubicBezTo>
                <a:cubicBezTo>
                  <a:pt x="6836252" y="3687759"/>
                  <a:pt x="6833397" y="3699423"/>
                  <a:pt x="6827689" y="3709954"/>
                </a:cubicBezTo>
                <a:cubicBezTo>
                  <a:pt x="6821980" y="3720486"/>
                  <a:pt x="6814156" y="3728852"/>
                  <a:pt x="6804214" y="3735053"/>
                </a:cubicBezTo>
                <a:cubicBezTo>
                  <a:pt x="6794274" y="3741253"/>
                  <a:pt x="6783102" y="3744354"/>
                  <a:pt x="6770701" y="3744354"/>
                </a:cubicBezTo>
                <a:cubicBezTo>
                  <a:pt x="6757906" y="3744354"/>
                  <a:pt x="6746390" y="3741253"/>
                  <a:pt x="6736154" y="3735053"/>
                </a:cubicBezTo>
                <a:cubicBezTo>
                  <a:pt x="6725917" y="3728852"/>
                  <a:pt x="6717798" y="3720486"/>
                  <a:pt x="6711794" y="3709954"/>
                </a:cubicBezTo>
                <a:cubicBezTo>
                  <a:pt x="6705790" y="3699423"/>
                  <a:pt x="6702787" y="3687759"/>
                  <a:pt x="6702787" y="3674964"/>
                </a:cubicBezTo>
                <a:cubicBezTo>
                  <a:pt x="6702787" y="3661775"/>
                  <a:pt x="6705741" y="3649915"/>
                  <a:pt x="6711646" y="3639384"/>
                </a:cubicBezTo>
                <a:cubicBezTo>
                  <a:pt x="6717552" y="3628852"/>
                  <a:pt x="6725524" y="3620486"/>
                  <a:pt x="6735563" y="3614285"/>
                </a:cubicBezTo>
                <a:cubicBezTo>
                  <a:pt x="6745603" y="3608084"/>
                  <a:pt x="6756921" y="3604984"/>
                  <a:pt x="6769520" y="3604984"/>
                </a:cubicBezTo>
                <a:close/>
                <a:moveTo>
                  <a:pt x="3254796" y="3604984"/>
                </a:moveTo>
                <a:cubicBezTo>
                  <a:pt x="3267394" y="3604984"/>
                  <a:pt x="3278713" y="3608084"/>
                  <a:pt x="3288753" y="3614285"/>
                </a:cubicBezTo>
                <a:cubicBezTo>
                  <a:pt x="3298792" y="3620486"/>
                  <a:pt x="3306764" y="3628852"/>
                  <a:pt x="3312670" y="3639384"/>
                </a:cubicBezTo>
                <a:cubicBezTo>
                  <a:pt x="3318575" y="3649915"/>
                  <a:pt x="3321528" y="3661775"/>
                  <a:pt x="3321528" y="3674964"/>
                </a:cubicBezTo>
                <a:cubicBezTo>
                  <a:pt x="3321528" y="3687759"/>
                  <a:pt x="3318673" y="3699423"/>
                  <a:pt x="3312965" y="3709954"/>
                </a:cubicBezTo>
                <a:cubicBezTo>
                  <a:pt x="3307256" y="3720486"/>
                  <a:pt x="3299431" y="3728852"/>
                  <a:pt x="3289490" y="3735053"/>
                </a:cubicBezTo>
                <a:cubicBezTo>
                  <a:pt x="3279550" y="3741253"/>
                  <a:pt x="3268379" y="3744354"/>
                  <a:pt x="3255977" y="3744354"/>
                </a:cubicBezTo>
                <a:cubicBezTo>
                  <a:pt x="3243181" y="3744354"/>
                  <a:pt x="3231666" y="3741253"/>
                  <a:pt x="3221430" y="3735053"/>
                </a:cubicBezTo>
                <a:cubicBezTo>
                  <a:pt x="3211194" y="3728852"/>
                  <a:pt x="3203073" y="3720486"/>
                  <a:pt x="3197070" y="3709954"/>
                </a:cubicBezTo>
                <a:cubicBezTo>
                  <a:pt x="3191065" y="3699423"/>
                  <a:pt x="3188063" y="3687759"/>
                  <a:pt x="3188063" y="3674964"/>
                </a:cubicBezTo>
                <a:cubicBezTo>
                  <a:pt x="3188063" y="3661775"/>
                  <a:pt x="3191016" y="3649915"/>
                  <a:pt x="3196922" y="3639384"/>
                </a:cubicBezTo>
                <a:cubicBezTo>
                  <a:pt x="3202827" y="3628852"/>
                  <a:pt x="3210800" y="3620486"/>
                  <a:pt x="3220839" y="3614285"/>
                </a:cubicBezTo>
                <a:cubicBezTo>
                  <a:pt x="3230878" y="3608084"/>
                  <a:pt x="3242197" y="3604984"/>
                  <a:pt x="3254796" y="3604984"/>
                </a:cubicBezTo>
                <a:close/>
                <a:moveTo>
                  <a:pt x="9615008" y="3566008"/>
                </a:moveTo>
                <a:lnTo>
                  <a:pt x="9615008" y="3783330"/>
                </a:lnTo>
                <a:lnTo>
                  <a:pt x="9657824" y="3783330"/>
                </a:lnTo>
                <a:lnTo>
                  <a:pt x="9657824" y="3566008"/>
                </a:lnTo>
                <a:close/>
                <a:moveTo>
                  <a:pt x="9191337" y="3566008"/>
                </a:moveTo>
                <a:lnTo>
                  <a:pt x="9271356" y="3715712"/>
                </a:lnTo>
                <a:lnTo>
                  <a:pt x="9271356" y="3783330"/>
                </a:lnTo>
                <a:lnTo>
                  <a:pt x="9314171" y="3783330"/>
                </a:lnTo>
                <a:lnTo>
                  <a:pt x="9314171" y="3715712"/>
                </a:lnTo>
                <a:lnTo>
                  <a:pt x="9395667" y="3566008"/>
                </a:lnTo>
                <a:lnTo>
                  <a:pt x="9342813" y="3566008"/>
                </a:lnTo>
                <a:lnTo>
                  <a:pt x="9294092" y="3666401"/>
                </a:lnTo>
                <a:lnTo>
                  <a:pt x="9244191" y="3566008"/>
                </a:lnTo>
                <a:close/>
                <a:moveTo>
                  <a:pt x="9014934" y="3566008"/>
                </a:moveTo>
                <a:lnTo>
                  <a:pt x="9014934" y="3783330"/>
                </a:lnTo>
                <a:lnTo>
                  <a:pt x="9159913" y="3783330"/>
                </a:lnTo>
                <a:lnTo>
                  <a:pt x="9159913" y="3741992"/>
                </a:lnTo>
                <a:lnTo>
                  <a:pt x="9057749" y="3741992"/>
                </a:lnTo>
                <a:lnTo>
                  <a:pt x="9057749" y="3566008"/>
                </a:lnTo>
                <a:close/>
                <a:moveTo>
                  <a:pt x="7967632" y="3566008"/>
                </a:moveTo>
                <a:lnTo>
                  <a:pt x="8066844" y="3793370"/>
                </a:lnTo>
                <a:lnTo>
                  <a:pt x="8166056" y="3566008"/>
                </a:lnTo>
                <a:lnTo>
                  <a:pt x="8115269" y="3566008"/>
                </a:lnTo>
                <a:lnTo>
                  <a:pt x="8068616" y="3688547"/>
                </a:lnTo>
                <a:lnTo>
                  <a:pt x="8019009" y="3566008"/>
                </a:lnTo>
                <a:close/>
                <a:moveTo>
                  <a:pt x="7395684" y="3566008"/>
                </a:moveTo>
                <a:lnTo>
                  <a:pt x="7395684" y="3783330"/>
                </a:lnTo>
                <a:lnTo>
                  <a:pt x="7438499" y="3783330"/>
                </a:lnTo>
                <a:lnTo>
                  <a:pt x="7438499" y="3695043"/>
                </a:lnTo>
                <a:lnTo>
                  <a:pt x="7535644" y="3695043"/>
                </a:lnTo>
                <a:lnTo>
                  <a:pt x="7535644" y="3783330"/>
                </a:lnTo>
                <a:lnTo>
                  <a:pt x="7578459" y="3783330"/>
                </a:lnTo>
                <a:lnTo>
                  <a:pt x="7578459" y="3566008"/>
                </a:lnTo>
                <a:lnTo>
                  <a:pt x="7535644" y="3566008"/>
                </a:lnTo>
                <a:lnTo>
                  <a:pt x="7535644" y="3653704"/>
                </a:lnTo>
                <a:lnTo>
                  <a:pt x="7438499" y="3653704"/>
                </a:lnTo>
                <a:lnTo>
                  <a:pt x="7438499" y="3566008"/>
                </a:lnTo>
                <a:close/>
                <a:moveTo>
                  <a:pt x="6924530" y="3566008"/>
                </a:moveTo>
                <a:lnTo>
                  <a:pt x="6924530" y="3703901"/>
                </a:lnTo>
                <a:cubicBezTo>
                  <a:pt x="6924530" y="3719846"/>
                  <a:pt x="6928467" y="3733970"/>
                  <a:pt x="6936341" y="3746273"/>
                </a:cubicBezTo>
                <a:cubicBezTo>
                  <a:pt x="6944215" y="3758576"/>
                  <a:pt x="6954795" y="3768222"/>
                  <a:pt x="6968083" y="3775210"/>
                </a:cubicBezTo>
                <a:cubicBezTo>
                  <a:pt x="6981370" y="3782198"/>
                  <a:pt x="6996085" y="3785692"/>
                  <a:pt x="7012226" y="3785692"/>
                </a:cubicBezTo>
                <a:cubicBezTo>
                  <a:pt x="7028565" y="3785692"/>
                  <a:pt x="7043427" y="3782198"/>
                  <a:pt x="7056813" y="3775210"/>
                </a:cubicBezTo>
                <a:cubicBezTo>
                  <a:pt x="7070199" y="3768222"/>
                  <a:pt x="7080828" y="3758576"/>
                  <a:pt x="7088703" y="3746273"/>
                </a:cubicBezTo>
                <a:cubicBezTo>
                  <a:pt x="7096577" y="3733970"/>
                  <a:pt x="7100514" y="3719846"/>
                  <a:pt x="7100514" y="3703901"/>
                </a:cubicBezTo>
                <a:lnTo>
                  <a:pt x="7100514" y="3566008"/>
                </a:lnTo>
                <a:lnTo>
                  <a:pt x="7058290" y="3566008"/>
                </a:lnTo>
                <a:lnTo>
                  <a:pt x="7058290" y="3703015"/>
                </a:lnTo>
                <a:cubicBezTo>
                  <a:pt x="7058290" y="3709905"/>
                  <a:pt x="7056272" y="3716500"/>
                  <a:pt x="7052236" y="3722799"/>
                </a:cubicBezTo>
                <a:cubicBezTo>
                  <a:pt x="7048201" y="3729098"/>
                  <a:pt x="7042738" y="3734216"/>
                  <a:pt x="7035848" y="3738153"/>
                </a:cubicBezTo>
                <a:cubicBezTo>
                  <a:pt x="7028959" y="3742090"/>
                  <a:pt x="7021085" y="3744059"/>
                  <a:pt x="7012226" y="3744059"/>
                </a:cubicBezTo>
                <a:cubicBezTo>
                  <a:pt x="7004156" y="3744059"/>
                  <a:pt x="6996725" y="3742090"/>
                  <a:pt x="6989933" y="3738153"/>
                </a:cubicBezTo>
                <a:cubicBezTo>
                  <a:pt x="6983142" y="3734216"/>
                  <a:pt x="6977679" y="3729098"/>
                  <a:pt x="6973545" y="3722799"/>
                </a:cubicBezTo>
                <a:cubicBezTo>
                  <a:pt x="6969411" y="3716500"/>
                  <a:pt x="6967345" y="3709905"/>
                  <a:pt x="6967345" y="3703015"/>
                </a:cubicBezTo>
                <a:lnTo>
                  <a:pt x="6967345" y="3566008"/>
                </a:lnTo>
                <a:close/>
                <a:moveTo>
                  <a:pt x="6462234" y="3566008"/>
                </a:moveTo>
                <a:lnTo>
                  <a:pt x="6462234" y="3783330"/>
                </a:lnTo>
                <a:lnTo>
                  <a:pt x="6505049" y="3783330"/>
                </a:lnTo>
                <a:lnTo>
                  <a:pt x="6505049" y="3714236"/>
                </a:lnTo>
                <a:lnTo>
                  <a:pt x="6533690" y="3714236"/>
                </a:lnTo>
                <a:lnTo>
                  <a:pt x="6579458" y="3783330"/>
                </a:lnTo>
                <a:lnTo>
                  <a:pt x="6629359" y="3783330"/>
                </a:lnTo>
                <a:lnTo>
                  <a:pt x="6578868" y="3704492"/>
                </a:lnTo>
                <a:cubicBezTo>
                  <a:pt x="6591269" y="3697405"/>
                  <a:pt x="6600078" y="3687858"/>
                  <a:pt x="6605295" y="3675850"/>
                </a:cubicBezTo>
                <a:cubicBezTo>
                  <a:pt x="6610511" y="3663842"/>
                  <a:pt x="6613120" y="3651637"/>
                  <a:pt x="6613120" y="3639236"/>
                </a:cubicBezTo>
                <a:cubicBezTo>
                  <a:pt x="6613120" y="3616992"/>
                  <a:pt x="6605787" y="3599226"/>
                  <a:pt x="6591122" y="3585939"/>
                </a:cubicBezTo>
                <a:cubicBezTo>
                  <a:pt x="6576456" y="3572651"/>
                  <a:pt x="6555442" y="3566008"/>
                  <a:pt x="6528080" y="3566008"/>
                </a:cubicBezTo>
                <a:close/>
                <a:moveTo>
                  <a:pt x="6214584" y="3566008"/>
                </a:moveTo>
                <a:lnTo>
                  <a:pt x="6214584" y="3783330"/>
                </a:lnTo>
                <a:lnTo>
                  <a:pt x="6257399" y="3783330"/>
                </a:lnTo>
                <a:lnTo>
                  <a:pt x="6257399" y="3695043"/>
                </a:lnTo>
                <a:lnTo>
                  <a:pt x="6354544" y="3695043"/>
                </a:lnTo>
                <a:lnTo>
                  <a:pt x="6354544" y="3783330"/>
                </a:lnTo>
                <a:lnTo>
                  <a:pt x="6397359" y="3783330"/>
                </a:lnTo>
                <a:lnTo>
                  <a:pt x="6397359" y="3566008"/>
                </a:lnTo>
                <a:lnTo>
                  <a:pt x="6354544" y="3566008"/>
                </a:lnTo>
                <a:lnTo>
                  <a:pt x="6354544" y="3653704"/>
                </a:lnTo>
                <a:lnTo>
                  <a:pt x="6257399" y="3653704"/>
                </a:lnTo>
                <a:lnTo>
                  <a:pt x="6257399" y="3566008"/>
                </a:lnTo>
                <a:close/>
                <a:moveTo>
                  <a:pt x="6018845" y="3566008"/>
                </a:moveTo>
                <a:lnTo>
                  <a:pt x="6018845" y="3607346"/>
                </a:lnTo>
                <a:lnTo>
                  <a:pt x="6069632" y="3607346"/>
                </a:lnTo>
                <a:lnTo>
                  <a:pt x="6069632" y="3783330"/>
                </a:lnTo>
                <a:lnTo>
                  <a:pt x="6112447" y="3783330"/>
                </a:lnTo>
                <a:lnTo>
                  <a:pt x="6112447" y="3607346"/>
                </a:lnTo>
                <a:lnTo>
                  <a:pt x="6165302" y="3607346"/>
                </a:lnTo>
                <a:lnTo>
                  <a:pt x="6165302" y="3566008"/>
                </a:lnTo>
                <a:close/>
                <a:moveTo>
                  <a:pt x="5428295" y="3566008"/>
                </a:moveTo>
                <a:lnTo>
                  <a:pt x="5428295" y="3607346"/>
                </a:lnTo>
                <a:lnTo>
                  <a:pt x="5479082" y="3607346"/>
                </a:lnTo>
                <a:lnTo>
                  <a:pt x="5479082" y="3783330"/>
                </a:lnTo>
                <a:lnTo>
                  <a:pt x="5521898" y="3783330"/>
                </a:lnTo>
                <a:lnTo>
                  <a:pt x="5521898" y="3607346"/>
                </a:lnTo>
                <a:lnTo>
                  <a:pt x="5574752" y="3607346"/>
                </a:lnTo>
                <a:lnTo>
                  <a:pt x="5574752" y="3566008"/>
                </a:lnTo>
                <a:close/>
                <a:moveTo>
                  <a:pt x="5338284" y="3566008"/>
                </a:moveTo>
                <a:lnTo>
                  <a:pt x="5338284" y="3783330"/>
                </a:lnTo>
                <a:lnTo>
                  <a:pt x="5381099" y="3783330"/>
                </a:lnTo>
                <a:lnTo>
                  <a:pt x="5381099" y="3566008"/>
                </a:lnTo>
                <a:close/>
                <a:moveTo>
                  <a:pt x="4909659" y="3566008"/>
                </a:moveTo>
                <a:lnTo>
                  <a:pt x="4909659" y="3783330"/>
                </a:lnTo>
                <a:lnTo>
                  <a:pt x="4952474" y="3783330"/>
                </a:lnTo>
                <a:lnTo>
                  <a:pt x="4952474" y="3714236"/>
                </a:lnTo>
                <a:lnTo>
                  <a:pt x="4981115" y="3714236"/>
                </a:lnTo>
                <a:lnTo>
                  <a:pt x="5026883" y="3783330"/>
                </a:lnTo>
                <a:lnTo>
                  <a:pt x="5076784" y="3783330"/>
                </a:lnTo>
                <a:lnTo>
                  <a:pt x="5026292" y="3704492"/>
                </a:lnTo>
                <a:cubicBezTo>
                  <a:pt x="5038694" y="3697405"/>
                  <a:pt x="5047503" y="3687858"/>
                  <a:pt x="5052720" y="3675850"/>
                </a:cubicBezTo>
                <a:cubicBezTo>
                  <a:pt x="5057936" y="3663842"/>
                  <a:pt x="5060544" y="3651637"/>
                  <a:pt x="5060544" y="3639236"/>
                </a:cubicBezTo>
                <a:cubicBezTo>
                  <a:pt x="5060544" y="3616992"/>
                  <a:pt x="5053212" y="3599226"/>
                  <a:pt x="5038546" y="3585939"/>
                </a:cubicBezTo>
                <a:cubicBezTo>
                  <a:pt x="5023881" y="3572651"/>
                  <a:pt x="5002867" y="3566008"/>
                  <a:pt x="4975505" y="3566008"/>
                </a:cubicBezTo>
                <a:close/>
                <a:moveTo>
                  <a:pt x="4713920" y="3566008"/>
                </a:moveTo>
                <a:lnTo>
                  <a:pt x="4713920" y="3607346"/>
                </a:lnTo>
                <a:lnTo>
                  <a:pt x="4764708" y="3607346"/>
                </a:lnTo>
                <a:lnTo>
                  <a:pt x="4764708" y="3783330"/>
                </a:lnTo>
                <a:lnTo>
                  <a:pt x="4807523" y="3783330"/>
                </a:lnTo>
                <a:lnTo>
                  <a:pt x="4807523" y="3607346"/>
                </a:lnTo>
                <a:lnTo>
                  <a:pt x="4860377" y="3607346"/>
                </a:lnTo>
                <a:lnTo>
                  <a:pt x="4860377" y="3566008"/>
                </a:lnTo>
                <a:close/>
                <a:moveTo>
                  <a:pt x="4352638" y="3566008"/>
                </a:moveTo>
                <a:lnTo>
                  <a:pt x="4432656" y="3715712"/>
                </a:lnTo>
                <a:lnTo>
                  <a:pt x="4432656" y="3783330"/>
                </a:lnTo>
                <a:lnTo>
                  <a:pt x="4475471" y="3783330"/>
                </a:lnTo>
                <a:lnTo>
                  <a:pt x="4475471" y="3715712"/>
                </a:lnTo>
                <a:lnTo>
                  <a:pt x="4556967" y="3566008"/>
                </a:lnTo>
                <a:lnTo>
                  <a:pt x="4504113" y="3566008"/>
                </a:lnTo>
                <a:lnTo>
                  <a:pt x="4455393" y="3666401"/>
                </a:lnTo>
                <a:lnTo>
                  <a:pt x="4405491" y="3566008"/>
                </a:lnTo>
                <a:close/>
                <a:moveTo>
                  <a:pt x="4180521" y="3566008"/>
                </a:moveTo>
                <a:lnTo>
                  <a:pt x="4180521" y="3607346"/>
                </a:lnTo>
                <a:lnTo>
                  <a:pt x="4231307" y="3607346"/>
                </a:lnTo>
                <a:lnTo>
                  <a:pt x="4231307" y="3783330"/>
                </a:lnTo>
                <a:lnTo>
                  <a:pt x="4274122" y="3783330"/>
                </a:lnTo>
                <a:lnTo>
                  <a:pt x="4274122" y="3607346"/>
                </a:lnTo>
                <a:lnTo>
                  <a:pt x="4326977" y="3607346"/>
                </a:lnTo>
                <a:lnTo>
                  <a:pt x="4326977" y="3566008"/>
                </a:lnTo>
                <a:close/>
                <a:moveTo>
                  <a:pt x="4090510" y="3566008"/>
                </a:moveTo>
                <a:lnTo>
                  <a:pt x="4090510" y="3783330"/>
                </a:lnTo>
                <a:lnTo>
                  <a:pt x="4133325" y="3783330"/>
                </a:lnTo>
                <a:lnTo>
                  <a:pt x="4133325" y="3566008"/>
                </a:lnTo>
                <a:close/>
                <a:moveTo>
                  <a:pt x="3890485" y="3566008"/>
                </a:moveTo>
                <a:lnTo>
                  <a:pt x="3890485" y="3783330"/>
                </a:lnTo>
                <a:lnTo>
                  <a:pt x="4035465" y="3783330"/>
                </a:lnTo>
                <a:lnTo>
                  <a:pt x="4035465" y="3741992"/>
                </a:lnTo>
                <a:lnTo>
                  <a:pt x="3933299" y="3741992"/>
                </a:lnTo>
                <a:lnTo>
                  <a:pt x="3933299" y="3566008"/>
                </a:lnTo>
                <a:close/>
                <a:moveTo>
                  <a:pt x="2766534" y="3566008"/>
                </a:moveTo>
                <a:lnTo>
                  <a:pt x="2766534" y="3783330"/>
                </a:lnTo>
                <a:lnTo>
                  <a:pt x="2809350" y="3783330"/>
                </a:lnTo>
                <a:lnTo>
                  <a:pt x="2809350" y="3714236"/>
                </a:lnTo>
                <a:lnTo>
                  <a:pt x="2837991" y="3714236"/>
                </a:lnTo>
                <a:lnTo>
                  <a:pt x="2883759" y="3783330"/>
                </a:lnTo>
                <a:lnTo>
                  <a:pt x="2933660" y="3783330"/>
                </a:lnTo>
                <a:lnTo>
                  <a:pt x="2883168" y="3704492"/>
                </a:lnTo>
                <a:cubicBezTo>
                  <a:pt x="2895570" y="3697405"/>
                  <a:pt x="2904379" y="3687858"/>
                  <a:pt x="2909595" y="3675850"/>
                </a:cubicBezTo>
                <a:cubicBezTo>
                  <a:pt x="2914812" y="3663842"/>
                  <a:pt x="2917420" y="3651637"/>
                  <a:pt x="2917420" y="3639236"/>
                </a:cubicBezTo>
                <a:cubicBezTo>
                  <a:pt x="2917420" y="3616992"/>
                  <a:pt x="2910088" y="3599226"/>
                  <a:pt x="2895422" y="3585939"/>
                </a:cubicBezTo>
                <a:cubicBezTo>
                  <a:pt x="2880757" y="3572651"/>
                  <a:pt x="2859743" y="3566008"/>
                  <a:pt x="2832381" y="3566008"/>
                </a:cubicBezTo>
                <a:close/>
                <a:moveTo>
                  <a:pt x="2556985" y="3566008"/>
                </a:moveTo>
                <a:lnTo>
                  <a:pt x="2556985" y="3783330"/>
                </a:lnTo>
                <a:lnTo>
                  <a:pt x="2709346" y="3783330"/>
                </a:lnTo>
                <a:lnTo>
                  <a:pt x="2709346" y="3741992"/>
                </a:lnTo>
                <a:lnTo>
                  <a:pt x="2599799" y="3741992"/>
                </a:lnTo>
                <a:lnTo>
                  <a:pt x="2599799" y="3695043"/>
                </a:lnTo>
                <a:lnTo>
                  <a:pt x="2693106" y="3695043"/>
                </a:lnTo>
                <a:lnTo>
                  <a:pt x="2693106" y="3653704"/>
                </a:lnTo>
                <a:lnTo>
                  <a:pt x="2599799" y="3653704"/>
                </a:lnTo>
                <a:lnTo>
                  <a:pt x="2599799" y="3607346"/>
                </a:lnTo>
                <a:lnTo>
                  <a:pt x="2705213" y="3607346"/>
                </a:lnTo>
                <a:lnTo>
                  <a:pt x="2705213" y="3566008"/>
                </a:lnTo>
                <a:close/>
                <a:moveTo>
                  <a:pt x="2356960" y="3566008"/>
                </a:moveTo>
                <a:lnTo>
                  <a:pt x="2356960" y="3783330"/>
                </a:lnTo>
                <a:lnTo>
                  <a:pt x="2399775" y="3783330"/>
                </a:lnTo>
                <a:lnTo>
                  <a:pt x="2399775" y="3714531"/>
                </a:lnTo>
                <a:lnTo>
                  <a:pt x="2430483" y="3714531"/>
                </a:lnTo>
                <a:cubicBezTo>
                  <a:pt x="2444657" y="3714531"/>
                  <a:pt x="2456615" y="3712316"/>
                  <a:pt x="2466359" y="3707887"/>
                </a:cubicBezTo>
                <a:cubicBezTo>
                  <a:pt x="2476103" y="3703458"/>
                  <a:pt x="2483879" y="3697602"/>
                  <a:pt x="2489686" y="3690319"/>
                </a:cubicBezTo>
                <a:cubicBezTo>
                  <a:pt x="2495493" y="3683035"/>
                  <a:pt x="2499725" y="3674915"/>
                  <a:pt x="2502383" y="3665958"/>
                </a:cubicBezTo>
                <a:cubicBezTo>
                  <a:pt x="2505040" y="3657002"/>
                  <a:pt x="2506369" y="3648094"/>
                  <a:pt x="2506369" y="3639236"/>
                </a:cubicBezTo>
                <a:cubicBezTo>
                  <a:pt x="2506369" y="3616992"/>
                  <a:pt x="2499184" y="3599226"/>
                  <a:pt x="2484814" y="3585939"/>
                </a:cubicBezTo>
                <a:cubicBezTo>
                  <a:pt x="2470444" y="3572651"/>
                  <a:pt x="2449775" y="3566008"/>
                  <a:pt x="2422806" y="3566008"/>
                </a:cubicBezTo>
                <a:close/>
                <a:moveTo>
                  <a:pt x="9780020" y="3564827"/>
                </a:moveTo>
                <a:cubicBezTo>
                  <a:pt x="9766634" y="3565417"/>
                  <a:pt x="9754823" y="3568419"/>
                  <a:pt x="9744586" y="3573833"/>
                </a:cubicBezTo>
                <a:cubicBezTo>
                  <a:pt x="9734350" y="3579246"/>
                  <a:pt x="9726427" y="3586579"/>
                  <a:pt x="9720817" y="3595831"/>
                </a:cubicBezTo>
                <a:cubicBezTo>
                  <a:pt x="9715207" y="3605082"/>
                  <a:pt x="9712402" y="3616008"/>
                  <a:pt x="9712402" y="3628606"/>
                </a:cubicBezTo>
                <a:cubicBezTo>
                  <a:pt x="9712402" y="3639039"/>
                  <a:pt x="9714321" y="3647848"/>
                  <a:pt x="9718160" y="3655033"/>
                </a:cubicBezTo>
                <a:cubicBezTo>
                  <a:pt x="9721998" y="3662218"/>
                  <a:pt x="9727018" y="3668222"/>
                  <a:pt x="9733218" y="3673045"/>
                </a:cubicBezTo>
                <a:cubicBezTo>
                  <a:pt x="9739419" y="3677868"/>
                  <a:pt x="9746063" y="3681952"/>
                  <a:pt x="9753150" y="3685299"/>
                </a:cubicBezTo>
                <a:cubicBezTo>
                  <a:pt x="9760236" y="3688645"/>
                  <a:pt x="9767126" y="3691598"/>
                  <a:pt x="9773819" y="3694157"/>
                </a:cubicBezTo>
                <a:cubicBezTo>
                  <a:pt x="9782481" y="3697504"/>
                  <a:pt x="9789912" y="3701588"/>
                  <a:pt x="9796112" y="3706411"/>
                </a:cubicBezTo>
                <a:cubicBezTo>
                  <a:pt x="9802313" y="3711234"/>
                  <a:pt x="9805413" y="3716893"/>
                  <a:pt x="9805413" y="3723389"/>
                </a:cubicBezTo>
                <a:cubicBezTo>
                  <a:pt x="9805413" y="3729689"/>
                  <a:pt x="9803691" y="3734610"/>
                  <a:pt x="9800246" y="3738153"/>
                </a:cubicBezTo>
                <a:cubicBezTo>
                  <a:pt x="9796801" y="3741696"/>
                  <a:pt x="9792470" y="3744206"/>
                  <a:pt x="9787254" y="3745683"/>
                </a:cubicBezTo>
                <a:cubicBezTo>
                  <a:pt x="9782038" y="3747159"/>
                  <a:pt x="9776870" y="3747897"/>
                  <a:pt x="9771752" y="3747897"/>
                </a:cubicBezTo>
                <a:cubicBezTo>
                  <a:pt x="9764075" y="3747897"/>
                  <a:pt x="9755414" y="3746126"/>
                  <a:pt x="9745768" y="3742582"/>
                </a:cubicBezTo>
                <a:cubicBezTo>
                  <a:pt x="9736122" y="3739039"/>
                  <a:pt x="9727559" y="3734511"/>
                  <a:pt x="9720079" y="3729000"/>
                </a:cubicBezTo>
                <a:lnTo>
                  <a:pt x="9701181" y="3762366"/>
                </a:lnTo>
                <a:cubicBezTo>
                  <a:pt x="9712598" y="3770436"/>
                  <a:pt x="9724754" y="3776342"/>
                  <a:pt x="9737648" y="3780082"/>
                </a:cubicBezTo>
                <a:cubicBezTo>
                  <a:pt x="9750541" y="3783822"/>
                  <a:pt x="9763189" y="3785692"/>
                  <a:pt x="9775590" y="3785692"/>
                </a:cubicBezTo>
                <a:cubicBezTo>
                  <a:pt x="9791732" y="3785692"/>
                  <a:pt x="9805315" y="3782789"/>
                  <a:pt x="9816338" y="3776982"/>
                </a:cubicBezTo>
                <a:cubicBezTo>
                  <a:pt x="9827362" y="3771175"/>
                  <a:pt x="9835728" y="3763547"/>
                  <a:pt x="9841437" y="3754098"/>
                </a:cubicBezTo>
                <a:cubicBezTo>
                  <a:pt x="9847146" y="3744649"/>
                  <a:pt x="9850000" y="3734413"/>
                  <a:pt x="9850000" y="3723389"/>
                </a:cubicBezTo>
                <a:cubicBezTo>
                  <a:pt x="9850000" y="3709610"/>
                  <a:pt x="9847441" y="3698537"/>
                  <a:pt x="9842323" y="3690171"/>
                </a:cubicBezTo>
                <a:cubicBezTo>
                  <a:pt x="9837205" y="3681805"/>
                  <a:pt x="9830708" y="3675210"/>
                  <a:pt x="9822835" y="3670388"/>
                </a:cubicBezTo>
                <a:cubicBezTo>
                  <a:pt x="9814961" y="3665565"/>
                  <a:pt x="9806791" y="3661578"/>
                  <a:pt x="9798327" y="3658429"/>
                </a:cubicBezTo>
                <a:cubicBezTo>
                  <a:pt x="9791437" y="3655870"/>
                  <a:pt x="9784793" y="3653015"/>
                  <a:pt x="9778395" y="3649866"/>
                </a:cubicBezTo>
                <a:cubicBezTo>
                  <a:pt x="9771998" y="3646716"/>
                  <a:pt x="9766782" y="3643124"/>
                  <a:pt x="9762746" y="3639088"/>
                </a:cubicBezTo>
                <a:cubicBezTo>
                  <a:pt x="9758711" y="3635053"/>
                  <a:pt x="9756693" y="3630476"/>
                  <a:pt x="9756693" y="3625358"/>
                </a:cubicBezTo>
                <a:cubicBezTo>
                  <a:pt x="9756693" y="3617878"/>
                  <a:pt x="9759351" y="3612268"/>
                  <a:pt x="9764665" y="3608527"/>
                </a:cubicBezTo>
                <a:cubicBezTo>
                  <a:pt x="9769980" y="3604787"/>
                  <a:pt x="9777263" y="3602917"/>
                  <a:pt x="9786516" y="3602917"/>
                </a:cubicBezTo>
                <a:cubicBezTo>
                  <a:pt x="9793996" y="3602917"/>
                  <a:pt x="9802018" y="3604393"/>
                  <a:pt x="9810581" y="3607346"/>
                </a:cubicBezTo>
                <a:cubicBezTo>
                  <a:pt x="9819143" y="3610299"/>
                  <a:pt x="9827559" y="3614039"/>
                  <a:pt x="9835827" y="3618567"/>
                </a:cubicBezTo>
                <a:lnTo>
                  <a:pt x="9852067" y="3585791"/>
                </a:lnTo>
                <a:cubicBezTo>
                  <a:pt x="9843405" y="3580083"/>
                  <a:pt x="9833612" y="3575161"/>
                  <a:pt x="9822687" y="3571027"/>
                </a:cubicBezTo>
                <a:cubicBezTo>
                  <a:pt x="9811762" y="3566894"/>
                  <a:pt x="9797540" y="3564827"/>
                  <a:pt x="9780020" y="3564827"/>
                </a:cubicBezTo>
                <a:close/>
                <a:moveTo>
                  <a:pt x="9494270" y="3564827"/>
                </a:moveTo>
                <a:cubicBezTo>
                  <a:pt x="9480884" y="3565417"/>
                  <a:pt x="9469073" y="3568419"/>
                  <a:pt x="9458837" y="3573833"/>
                </a:cubicBezTo>
                <a:cubicBezTo>
                  <a:pt x="9448600" y="3579246"/>
                  <a:pt x="9440677" y="3586579"/>
                  <a:pt x="9435067" y="3595831"/>
                </a:cubicBezTo>
                <a:cubicBezTo>
                  <a:pt x="9429457" y="3605082"/>
                  <a:pt x="9426652" y="3616008"/>
                  <a:pt x="9426652" y="3628606"/>
                </a:cubicBezTo>
                <a:cubicBezTo>
                  <a:pt x="9426652" y="3639039"/>
                  <a:pt x="9428571" y="3647848"/>
                  <a:pt x="9432410" y="3655033"/>
                </a:cubicBezTo>
                <a:cubicBezTo>
                  <a:pt x="9436248" y="3662218"/>
                  <a:pt x="9441268" y="3668222"/>
                  <a:pt x="9447468" y="3673045"/>
                </a:cubicBezTo>
                <a:cubicBezTo>
                  <a:pt x="9453669" y="3677868"/>
                  <a:pt x="9460313" y="3681952"/>
                  <a:pt x="9467400" y="3685299"/>
                </a:cubicBezTo>
                <a:cubicBezTo>
                  <a:pt x="9474486" y="3688645"/>
                  <a:pt x="9481376" y="3691598"/>
                  <a:pt x="9488069" y="3694157"/>
                </a:cubicBezTo>
                <a:cubicBezTo>
                  <a:pt x="9496731" y="3697504"/>
                  <a:pt x="9504162" y="3701588"/>
                  <a:pt x="9510362" y="3706411"/>
                </a:cubicBezTo>
                <a:cubicBezTo>
                  <a:pt x="9516563" y="3711234"/>
                  <a:pt x="9519663" y="3716893"/>
                  <a:pt x="9519663" y="3723389"/>
                </a:cubicBezTo>
                <a:cubicBezTo>
                  <a:pt x="9519663" y="3729689"/>
                  <a:pt x="9517941" y="3734610"/>
                  <a:pt x="9514496" y="3738153"/>
                </a:cubicBezTo>
                <a:cubicBezTo>
                  <a:pt x="9511051" y="3741696"/>
                  <a:pt x="9506721" y="3744206"/>
                  <a:pt x="9501504" y="3745683"/>
                </a:cubicBezTo>
                <a:cubicBezTo>
                  <a:pt x="9496288" y="3747159"/>
                  <a:pt x="9491120" y="3747897"/>
                  <a:pt x="9486002" y="3747897"/>
                </a:cubicBezTo>
                <a:cubicBezTo>
                  <a:pt x="9478325" y="3747897"/>
                  <a:pt x="9469664" y="3746126"/>
                  <a:pt x="9460018" y="3742582"/>
                </a:cubicBezTo>
                <a:cubicBezTo>
                  <a:pt x="9450372" y="3739039"/>
                  <a:pt x="9441809" y="3734511"/>
                  <a:pt x="9434329" y="3729000"/>
                </a:cubicBezTo>
                <a:lnTo>
                  <a:pt x="9415431" y="3762366"/>
                </a:lnTo>
                <a:cubicBezTo>
                  <a:pt x="9426849" y="3770436"/>
                  <a:pt x="9439004" y="3776342"/>
                  <a:pt x="9451898" y="3780082"/>
                </a:cubicBezTo>
                <a:cubicBezTo>
                  <a:pt x="9464791" y="3783822"/>
                  <a:pt x="9477439" y="3785692"/>
                  <a:pt x="9489840" y="3785692"/>
                </a:cubicBezTo>
                <a:cubicBezTo>
                  <a:pt x="9505982" y="3785692"/>
                  <a:pt x="9519565" y="3782789"/>
                  <a:pt x="9530588" y="3776982"/>
                </a:cubicBezTo>
                <a:cubicBezTo>
                  <a:pt x="9541612" y="3771175"/>
                  <a:pt x="9549979" y="3763547"/>
                  <a:pt x="9555687" y="3754098"/>
                </a:cubicBezTo>
                <a:cubicBezTo>
                  <a:pt x="9561395" y="3744649"/>
                  <a:pt x="9564250" y="3734413"/>
                  <a:pt x="9564250" y="3723389"/>
                </a:cubicBezTo>
                <a:cubicBezTo>
                  <a:pt x="9564250" y="3709610"/>
                  <a:pt x="9561691" y="3698537"/>
                  <a:pt x="9556573" y="3690171"/>
                </a:cubicBezTo>
                <a:cubicBezTo>
                  <a:pt x="9551455" y="3681805"/>
                  <a:pt x="9544958" y="3675210"/>
                  <a:pt x="9537085" y="3670388"/>
                </a:cubicBezTo>
                <a:cubicBezTo>
                  <a:pt x="9529211" y="3665565"/>
                  <a:pt x="9521041" y="3661578"/>
                  <a:pt x="9512577" y="3658429"/>
                </a:cubicBezTo>
                <a:cubicBezTo>
                  <a:pt x="9505687" y="3655870"/>
                  <a:pt x="9499043" y="3653015"/>
                  <a:pt x="9492646" y="3649866"/>
                </a:cubicBezTo>
                <a:cubicBezTo>
                  <a:pt x="9486248" y="3646716"/>
                  <a:pt x="9481032" y="3643124"/>
                  <a:pt x="9476996" y="3639088"/>
                </a:cubicBezTo>
                <a:cubicBezTo>
                  <a:pt x="9472961" y="3635053"/>
                  <a:pt x="9470943" y="3630476"/>
                  <a:pt x="9470943" y="3625358"/>
                </a:cubicBezTo>
                <a:cubicBezTo>
                  <a:pt x="9470943" y="3617878"/>
                  <a:pt x="9473601" y="3612268"/>
                  <a:pt x="9478915" y="3608527"/>
                </a:cubicBezTo>
                <a:cubicBezTo>
                  <a:pt x="9484230" y="3604787"/>
                  <a:pt x="9491514" y="3602917"/>
                  <a:pt x="9500766" y="3602917"/>
                </a:cubicBezTo>
                <a:cubicBezTo>
                  <a:pt x="9508246" y="3602917"/>
                  <a:pt x="9516268" y="3604393"/>
                  <a:pt x="9524831" y="3607346"/>
                </a:cubicBezTo>
                <a:cubicBezTo>
                  <a:pt x="9533393" y="3610299"/>
                  <a:pt x="9541809" y="3614039"/>
                  <a:pt x="9550077" y="3618567"/>
                </a:cubicBezTo>
                <a:lnTo>
                  <a:pt x="9566316" y="3585791"/>
                </a:lnTo>
                <a:cubicBezTo>
                  <a:pt x="9557655" y="3580083"/>
                  <a:pt x="9547862" y="3575161"/>
                  <a:pt x="9536937" y="3571027"/>
                </a:cubicBezTo>
                <a:cubicBezTo>
                  <a:pt x="9526012" y="3566894"/>
                  <a:pt x="9511790" y="3564827"/>
                  <a:pt x="9494270" y="3564827"/>
                </a:cubicBezTo>
                <a:close/>
                <a:moveTo>
                  <a:pt x="5684270" y="3564827"/>
                </a:moveTo>
                <a:cubicBezTo>
                  <a:pt x="5670884" y="3565417"/>
                  <a:pt x="5659074" y="3568419"/>
                  <a:pt x="5648837" y="3573833"/>
                </a:cubicBezTo>
                <a:cubicBezTo>
                  <a:pt x="5638601" y="3579246"/>
                  <a:pt x="5630677" y="3586579"/>
                  <a:pt x="5625067" y="3595831"/>
                </a:cubicBezTo>
                <a:cubicBezTo>
                  <a:pt x="5619457" y="3605082"/>
                  <a:pt x="5616652" y="3616008"/>
                  <a:pt x="5616652" y="3628606"/>
                </a:cubicBezTo>
                <a:cubicBezTo>
                  <a:pt x="5616652" y="3639039"/>
                  <a:pt x="5618571" y="3647848"/>
                  <a:pt x="5622410" y="3655033"/>
                </a:cubicBezTo>
                <a:cubicBezTo>
                  <a:pt x="5626248" y="3662218"/>
                  <a:pt x="5631268" y="3668222"/>
                  <a:pt x="5637469" y="3673045"/>
                </a:cubicBezTo>
                <a:cubicBezTo>
                  <a:pt x="5643670" y="3677868"/>
                  <a:pt x="5650313" y="3681952"/>
                  <a:pt x="5657400" y="3685299"/>
                </a:cubicBezTo>
                <a:cubicBezTo>
                  <a:pt x="5664486" y="3688645"/>
                  <a:pt x="5671376" y="3691598"/>
                  <a:pt x="5678069" y="3694157"/>
                </a:cubicBezTo>
                <a:cubicBezTo>
                  <a:pt x="5686731" y="3697504"/>
                  <a:pt x="5694161" y="3701588"/>
                  <a:pt x="5700362" y="3706411"/>
                </a:cubicBezTo>
                <a:cubicBezTo>
                  <a:pt x="5706563" y="3711234"/>
                  <a:pt x="5709663" y="3716893"/>
                  <a:pt x="5709663" y="3723389"/>
                </a:cubicBezTo>
                <a:cubicBezTo>
                  <a:pt x="5709663" y="3729689"/>
                  <a:pt x="5707941" y="3734610"/>
                  <a:pt x="5704496" y="3738153"/>
                </a:cubicBezTo>
                <a:cubicBezTo>
                  <a:pt x="5701052" y="3741696"/>
                  <a:pt x="5696721" y="3744206"/>
                  <a:pt x="5691504" y="3745683"/>
                </a:cubicBezTo>
                <a:cubicBezTo>
                  <a:pt x="5686288" y="3747159"/>
                  <a:pt x="5681120" y="3747897"/>
                  <a:pt x="5676002" y="3747897"/>
                </a:cubicBezTo>
                <a:cubicBezTo>
                  <a:pt x="5668325" y="3747897"/>
                  <a:pt x="5659664" y="3746126"/>
                  <a:pt x="5650018" y="3742582"/>
                </a:cubicBezTo>
                <a:cubicBezTo>
                  <a:pt x="5640372" y="3739039"/>
                  <a:pt x="5631809" y="3734511"/>
                  <a:pt x="5624329" y="3729000"/>
                </a:cubicBezTo>
                <a:lnTo>
                  <a:pt x="5605431" y="3762366"/>
                </a:lnTo>
                <a:cubicBezTo>
                  <a:pt x="5616849" y="3770436"/>
                  <a:pt x="5629004" y="3776342"/>
                  <a:pt x="5641898" y="3780082"/>
                </a:cubicBezTo>
                <a:cubicBezTo>
                  <a:pt x="5654792" y="3783822"/>
                  <a:pt x="5667439" y="3785692"/>
                  <a:pt x="5679841" y="3785692"/>
                </a:cubicBezTo>
                <a:cubicBezTo>
                  <a:pt x="5695983" y="3785692"/>
                  <a:pt x="5709565" y="3782789"/>
                  <a:pt x="5720589" y="3776982"/>
                </a:cubicBezTo>
                <a:cubicBezTo>
                  <a:pt x="5731612" y="3771175"/>
                  <a:pt x="5739979" y="3763547"/>
                  <a:pt x="5745687" y="3754098"/>
                </a:cubicBezTo>
                <a:cubicBezTo>
                  <a:pt x="5751396" y="3744649"/>
                  <a:pt x="5754250" y="3734413"/>
                  <a:pt x="5754250" y="3723389"/>
                </a:cubicBezTo>
                <a:cubicBezTo>
                  <a:pt x="5754250" y="3709610"/>
                  <a:pt x="5751691" y="3698537"/>
                  <a:pt x="5746573" y="3690171"/>
                </a:cubicBezTo>
                <a:cubicBezTo>
                  <a:pt x="5741455" y="3681805"/>
                  <a:pt x="5734959" y="3675210"/>
                  <a:pt x="5727085" y="3670388"/>
                </a:cubicBezTo>
                <a:cubicBezTo>
                  <a:pt x="5719211" y="3665565"/>
                  <a:pt x="5711042" y="3661578"/>
                  <a:pt x="5702577" y="3658429"/>
                </a:cubicBezTo>
                <a:cubicBezTo>
                  <a:pt x="5695687" y="3655870"/>
                  <a:pt x="5689043" y="3653015"/>
                  <a:pt x="5682646" y="3649866"/>
                </a:cubicBezTo>
                <a:cubicBezTo>
                  <a:pt x="5676248" y="3646716"/>
                  <a:pt x="5671032" y="3643124"/>
                  <a:pt x="5666996" y="3639088"/>
                </a:cubicBezTo>
                <a:cubicBezTo>
                  <a:pt x="5662961" y="3635053"/>
                  <a:pt x="5660943" y="3630476"/>
                  <a:pt x="5660943" y="3625358"/>
                </a:cubicBezTo>
                <a:cubicBezTo>
                  <a:pt x="5660943" y="3617878"/>
                  <a:pt x="5663601" y="3612268"/>
                  <a:pt x="5668916" y="3608527"/>
                </a:cubicBezTo>
                <a:cubicBezTo>
                  <a:pt x="5674231" y="3604787"/>
                  <a:pt x="5681514" y="3602917"/>
                  <a:pt x="5690766" y="3602917"/>
                </a:cubicBezTo>
                <a:cubicBezTo>
                  <a:pt x="5698246" y="3602917"/>
                  <a:pt x="5706268" y="3604393"/>
                  <a:pt x="5714831" y="3607346"/>
                </a:cubicBezTo>
                <a:cubicBezTo>
                  <a:pt x="5723394" y="3610299"/>
                  <a:pt x="5731809" y="3614039"/>
                  <a:pt x="5740077" y="3618567"/>
                </a:cubicBezTo>
                <a:lnTo>
                  <a:pt x="5756317" y="3585791"/>
                </a:lnTo>
                <a:cubicBezTo>
                  <a:pt x="5747656" y="3580083"/>
                  <a:pt x="5737863" y="3575161"/>
                  <a:pt x="5726937" y="3571027"/>
                </a:cubicBezTo>
                <a:cubicBezTo>
                  <a:pt x="5716012" y="3566894"/>
                  <a:pt x="5701790" y="3564827"/>
                  <a:pt x="5684270" y="3564827"/>
                </a:cubicBezTo>
                <a:close/>
                <a:moveTo>
                  <a:pt x="3036321" y="3564827"/>
                </a:moveTo>
                <a:cubicBezTo>
                  <a:pt x="3022935" y="3565417"/>
                  <a:pt x="3011124" y="3568419"/>
                  <a:pt x="3000888" y="3573833"/>
                </a:cubicBezTo>
                <a:cubicBezTo>
                  <a:pt x="2990651" y="3579246"/>
                  <a:pt x="2982729" y="3586579"/>
                  <a:pt x="2977118" y="3595831"/>
                </a:cubicBezTo>
                <a:cubicBezTo>
                  <a:pt x="2971508" y="3605082"/>
                  <a:pt x="2968702" y="3616008"/>
                  <a:pt x="2968702" y="3628606"/>
                </a:cubicBezTo>
                <a:cubicBezTo>
                  <a:pt x="2968702" y="3639039"/>
                  <a:pt x="2970622" y="3647848"/>
                  <a:pt x="2974461" y="3655033"/>
                </a:cubicBezTo>
                <a:cubicBezTo>
                  <a:pt x="2978299" y="3662218"/>
                  <a:pt x="2983319" y="3668222"/>
                  <a:pt x="2989519" y="3673045"/>
                </a:cubicBezTo>
                <a:cubicBezTo>
                  <a:pt x="2995721" y="3677868"/>
                  <a:pt x="3002364" y="3681952"/>
                  <a:pt x="3009451" y="3685299"/>
                </a:cubicBezTo>
                <a:cubicBezTo>
                  <a:pt x="3016537" y="3688645"/>
                  <a:pt x="3023427" y="3691598"/>
                  <a:pt x="3030120" y="3694157"/>
                </a:cubicBezTo>
                <a:cubicBezTo>
                  <a:pt x="3038781" y="3697504"/>
                  <a:pt x="3046213" y="3701588"/>
                  <a:pt x="3052413" y="3706411"/>
                </a:cubicBezTo>
                <a:cubicBezTo>
                  <a:pt x="3058614" y="3711234"/>
                  <a:pt x="3061714" y="3716893"/>
                  <a:pt x="3061714" y="3723389"/>
                </a:cubicBezTo>
                <a:cubicBezTo>
                  <a:pt x="3061714" y="3729689"/>
                  <a:pt x="3059992" y="3734610"/>
                  <a:pt x="3056547" y="3738153"/>
                </a:cubicBezTo>
                <a:cubicBezTo>
                  <a:pt x="3053102" y="3741696"/>
                  <a:pt x="3048772" y="3744206"/>
                  <a:pt x="3043555" y="3745683"/>
                </a:cubicBezTo>
                <a:cubicBezTo>
                  <a:pt x="3038339" y="3747159"/>
                  <a:pt x="3033171" y="3747897"/>
                  <a:pt x="3028053" y="3747897"/>
                </a:cubicBezTo>
                <a:cubicBezTo>
                  <a:pt x="3020376" y="3747897"/>
                  <a:pt x="3011714" y="3746126"/>
                  <a:pt x="3002069" y="3742582"/>
                </a:cubicBezTo>
                <a:cubicBezTo>
                  <a:pt x="2992423" y="3739039"/>
                  <a:pt x="2983860" y="3734511"/>
                  <a:pt x="2976380" y="3729000"/>
                </a:cubicBezTo>
                <a:lnTo>
                  <a:pt x="2957482" y="3762366"/>
                </a:lnTo>
                <a:cubicBezTo>
                  <a:pt x="2968900" y="3770436"/>
                  <a:pt x="2981055" y="3776342"/>
                  <a:pt x="2993949" y="3780082"/>
                </a:cubicBezTo>
                <a:cubicBezTo>
                  <a:pt x="3006842" y="3783822"/>
                  <a:pt x="3019490" y="3785692"/>
                  <a:pt x="3031891" y="3785692"/>
                </a:cubicBezTo>
                <a:cubicBezTo>
                  <a:pt x="3048033" y="3785692"/>
                  <a:pt x="3061616" y="3782789"/>
                  <a:pt x="3072639" y="3776982"/>
                </a:cubicBezTo>
                <a:cubicBezTo>
                  <a:pt x="3083663" y="3771175"/>
                  <a:pt x="3092029" y="3763547"/>
                  <a:pt x="3097738" y="3754098"/>
                </a:cubicBezTo>
                <a:cubicBezTo>
                  <a:pt x="3103447" y="3744649"/>
                  <a:pt x="3106301" y="3734413"/>
                  <a:pt x="3106301" y="3723389"/>
                </a:cubicBezTo>
                <a:cubicBezTo>
                  <a:pt x="3106301" y="3709610"/>
                  <a:pt x="3103742" y="3698537"/>
                  <a:pt x="3098624" y="3690171"/>
                </a:cubicBezTo>
                <a:cubicBezTo>
                  <a:pt x="3093506" y="3681805"/>
                  <a:pt x="3087010" y="3675210"/>
                  <a:pt x="3079136" y="3670388"/>
                </a:cubicBezTo>
                <a:cubicBezTo>
                  <a:pt x="3071261" y="3665565"/>
                  <a:pt x="3063092" y="3661578"/>
                  <a:pt x="3054628" y="3658429"/>
                </a:cubicBezTo>
                <a:cubicBezTo>
                  <a:pt x="3047738" y="3655870"/>
                  <a:pt x="3041095" y="3653015"/>
                  <a:pt x="3034697" y="3649866"/>
                </a:cubicBezTo>
                <a:cubicBezTo>
                  <a:pt x="3028299" y="3646716"/>
                  <a:pt x="3023082" y="3643124"/>
                  <a:pt x="3019047" y="3639088"/>
                </a:cubicBezTo>
                <a:cubicBezTo>
                  <a:pt x="3015012" y="3635053"/>
                  <a:pt x="3012994" y="3630476"/>
                  <a:pt x="3012994" y="3625358"/>
                </a:cubicBezTo>
                <a:cubicBezTo>
                  <a:pt x="3012994" y="3617878"/>
                  <a:pt x="3015652" y="3612268"/>
                  <a:pt x="3020967" y="3608527"/>
                </a:cubicBezTo>
                <a:cubicBezTo>
                  <a:pt x="3026282" y="3604787"/>
                  <a:pt x="3033565" y="3602917"/>
                  <a:pt x="3042817" y="3602917"/>
                </a:cubicBezTo>
                <a:cubicBezTo>
                  <a:pt x="3050297" y="3602917"/>
                  <a:pt x="3058319" y="3604393"/>
                  <a:pt x="3066881" y="3607346"/>
                </a:cubicBezTo>
                <a:cubicBezTo>
                  <a:pt x="3075444" y="3610299"/>
                  <a:pt x="3083860" y="3614039"/>
                  <a:pt x="3092128" y="3618567"/>
                </a:cubicBezTo>
                <a:lnTo>
                  <a:pt x="3108368" y="3585791"/>
                </a:lnTo>
                <a:cubicBezTo>
                  <a:pt x="3099706" y="3580083"/>
                  <a:pt x="3089913" y="3575161"/>
                  <a:pt x="3078988" y="3571027"/>
                </a:cubicBezTo>
                <a:cubicBezTo>
                  <a:pt x="3068063" y="3566894"/>
                  <a:pt x="3053840" y="3564827"/>
                  <a:pt x="3036321" y="3564827"/>
                </a:cubicBezTo>
                <a:close/>
                <a:moveTo>
                  <a:pt x="7859580" y="3563646"/>
                </a:moveTo>
                <a:cubicBezTo>
                  <a:pt x="7838517" y="3563646"/>
                  <a:pt x="7820062" y="3568468"/>
                  <a:pt x="7804216" y="3578114"/>
                </a:cubicBezTo>
                <a:cubicBezTo>
                  <a:pt x="7788369" y="3587760"/>
                  <a:pt x="7776017" y="3601047"/>
                  <a:pt x="7767159" y="3617976"/>
                </a:cubicBezTo>
                <a:cubicBezTo>
                  <a:pt x="7758301" y="3634905"/>
                  <a:pt x="7753872" y="3654393"/>
                  <a:pt x="7753872" y="3676441"/>
                </a:cubicBezTo>
                <a:cubicBezTo>
                  <a:pt x="7753872" y="3691204"/>
                  <a:pt x="7756332" y="3705082"/>
                  <a:pt x="7761254" y="3718074"/>
                </a:cubicBezTo>
                <a:cubicBezTo>
                  <a:pt x="7766175" y="3731067"/>
                  <a:pt x="7773310" y="3742582"/>
                  <a:pt x="7782661" y="3752622"/>
                </a:cubicBezTo>
                <a:cubicBezTo>
                  <a:pt x="7792011" y="3762661"/>
                  <a:pt x="7803428" y="3770584"/>
                  <a:pt x="7816912" y="3776391"/>
                </a:cubicBezTo>
                <a:cubicBezTo>
                  <a:pt x="7830397" y="3782198"/>
                  <a:pt x="7845702" y="3785299"/>
                  <a:pt x="7862828" y="3785692"/>
                </a:cubicBezTo>
                <a:cubicBezTo>
                  <a:pt x="7874048" y="3785889"/>
                  <a:pt x="7884285" y="3784708"/>
                  <a:pt x="7893537" y="3782149"/>
                </a:cubicBezTo>
                <a:cubicBezTo>
                  <a:pt x="7902789" y="3779590"/>
                  <a:pt x="7910613" y="3776637"/>
                  <a:pt x="7917011" y="3773291"/>
                </a:cubicBezTo>
                <a:cubicBezTo>
                  <a:pt x="7923408" y="3769944"/>
                  <a:pt x="7927788" y="3767287"/>
                  <a:pt x="7930151" y="3765318"/>
                </a:cubicBezTo>
                <a:lnTo>
                  <a:pt x="7912434" y="3726933"/>
                </a:lnTo>
                <a:cubicBezTo>
                  <a:pt x="7908103" y="3731067"/>
                  <a:pt x="7901804" y="3735003"/>
                  <a:pt x="7893537" y="3738744"/>
                </a:cubicBezTo>
                <a:cubicBezTo>
                  <a:pt x="7885269" y="3742484"/>
                  <a:pt x="7875328" y="3744354"/>
                  <a:pt x="7863714" y="3744354"/>
                </a:cubicBezTo>
                <a:cubicBezTo>
                  <a:pt x="7850525" y="3744354"/>
                  <a:pt x="7839009" y="3741401"/>
                  <a:pt x="7829166" y="3735496"/>
                </a:cubicBezTo>
                <a:cubicBezTo>
                  <a:pt x="7819324" y="3729590"/>
                  <a:pt x="7811745" y="3721372"/>
                  <a:pt x="7806431" y="3710840"/>
                </a:cubicBezTo>
                <a:cubicBezTo>
                  <a:pt x="7801116" y="3700309"/>
                  <a:pt x="7798458" y="3688055"/>
                  <a:pt x="7798458" y="3674078"/>
                </a:cubicBezTo>
                <a:cubicBezTo>
                  <a:pt x="7798458" y="3660889"/>
                  <a:pt x="7801362" y="3649128"/>
                  <a:pt x="7807169" y="3638793"/>
                </a:cubicBezTo>
                <a:cubicBezTo>
                  <a:pt x="7812975" y="3628458"/>
                  <a:pt x="7820653" y="3620240"/>
                  <a:pt x="7830200" y="3614138"/>
                </a:cubicBezTo>
                <a:cubicBezTo>
                  <a:pt x="7839747" y="3608035"/>
                  <a:pt x="7850033" y="3604984"/>
                  <a:pt x="7861056" y="3604984"/>
                </a:cubicBezTo>
                <a:cubicBezTo>
                  <a:pt x="7871686" y="3604984"/>
                  <a:pt x="7881086" y="3607002"/>
                  <a:pt x="7889255" y="3611037"/>
                </a:cubicBezTo>
                <a:cubicBezTo>
                  <a:pt x="7897424" y="3615073"/>
                  <a:pt x="7903969" y="3618960"/>
                  <a:pt x="7908891" y="3622701"/>
                </a:cubicBezTo>
                <a:lnTo>
                  <a:pt x="7925722" y="3582248"/>
                </a:lnTo>
                <a:cubicBezTo>
                  <a:pt x="7918635" y="3577720"/>
                  <a:pt x="7909481" y="3573488"/>
                  <a:pt x="7898261" y="3569551"/>
                </a:cubicBezTo>
                <a:cubicBezTo>
                  <a:pt x="7887041" y="3565614"/>
                  <a:pt x="7874147" y="3563646"/>
                  <a:pt x="7859580" y="3563646"/>
                </a:cubicBezTo>
                <a:close/>
                <a:moveTo>
                  <a:pt x="7255886" y="3563646"/>
                </a:moveTo>
                <a:cubicBezTo>
                  <a:pt x="7241121" y="3563646"/>
                  <a:pt x="7226998" y="3566008"/>
                  <a:pt x="7213513" y="3570732"/>
                </a:cubicBezTo>
                <a:cubicBezTo>
                  <a:pt x="7200029" y="3575457"/>
                  <a:pt x="7188120" y="3582691"/>
                  <a:pt x="7177785" y="3592435"/>
                </a:cubicBezTo>
                <a:cubicBezTo>
                  <a:pt x="7167450" y="3602179"/>
                  <a:pt x="7159281" y="3614384"/>
                  <a:pt x="7153277" y="3629049"/>
                </a:cubicBezTo>
                <a:cubicBezTo>
                  <a:pt x="7147274" y="3643714"/>
                  <a:pt x="7144272" y="3660988"/>
                  <a:pt x="7144272" y="3680870"/>
                </a:cubicBezTo>
                <a:cubicBezTo>
                  <a:pt x="7144272" y="3701145"/>
                  <a:pt x="7148947" y="3719157"/>
                  <a:pt x="7158297" y="3734905"/>
                </a:cubicBezTo>
                <a:cubicBezTo>
                  <a:pt x="7167647" y="3750653"/>
                  <a:pt x="7180984" y="3763055"/>
                  <a:pt x="7198307" y="3772110"/>
                </a:cubicBezTo>
                <a:cubicBezTo>
                  <a:pt x="7215629" y="3781165"/>
                  <a:pt x="7236004" y="3785692"/>
                  <a:pt x="7259428" y="3785692"/>
                </a:cubicBezTo>
                <a:cubicBezTo>
                  <a:pt x="7266122" y="3785692"/>
                  <a:pt x="7273208" y="3784954"/>
                  <a:pt x="7280688" y="3783478"/>
                </a:cubicBezTo>
                <a:cubicBezTo>
                  <a:pt x="7288169" y="3782001"/>
                  <a:pt x="7295501" y="3780082"/>
                  <a:pt x="7302686" y="3777720"/>
                </a:cubicBezTo>
                <a:cubicBezTo>
                  <a:pt x="7309871" y="3775358"/>
                  <a:pt x="7316220" y="3772749"/>
                  <a:pt x="7321732" y="3769895"/>
                </a:cubicBezTo>
                <a:cubicBezTo>
                  <a:pt x="7327244" y="3767041"/>
                  <a:pt x="7331279" y="3764236"/>
                  <a:pt x="7333838" y="3761480"/>
                </a:cubicBezTo>
                <a:lnTo>
                  <a:pt x="7333838" y="3669649"/>
                </a:lnTo>
                <a:lnTo>
                  <a:pt x="7252933" y="3669649"/>
                </a:lnTo>
                <a:lnTo>
                  <a:pt x="7252933" y="3710988"/>
                </a:lnTo>
                <a:lnTo>
                  <a:pt x="7290432" y="3710988"/>
                </a:lnTo>
                <a:lnTo>
                  <a:pt x="7290432" y="3737267"/>
                </a:lnTo>
                <a:cubicBezTo>
                  <a:pt x="7286889" y="3739236"/>
                  <a:pt x="7282558" y="3740663"/>
                  <a:pt x="7277441" y="3741549"/>
                </a:cubicBezTo>
                <a:cubicBezTo>
                  <a:pt x="7272322" y="3742435"/>
                  <a:pt x="7266712" y="3742877"/>
                  <a:pt x="7260610" y="3742877"/>
                </a:cubicBezTo>
                <a:cubicBezTo>
                  <a:pt x="7246633" y="3742877"/>
                  <a:pt x="7234183" y="3740220"/>
                  <a:pt x="7223257" y="3734905"/>
                </a:cubicBezTo>
                <a:cubicBezTo>
                  <a:pt x="7212332" y="3729590"/>
                  <a:pt x="7203818" y="3722011"/>
                  <a:pt x="7197717" y="3712169"/>
                </a:cubicBezTo>
                <a:cubicBezTo>
                  <a:pt x="7191614" y="3702326"/>
                  <a:pt x="7188563" y="3690614"/>
                  <a:pt x="7188563" y="3677031"/>
                </a:cubicBezTo>
                <a:cubicBezTo>
                  <a:pt x="7188563" y="3653606"/>
                  <a:pt x="7194862" y="3636037"/>
                  <a:pt x="7207460" y="3624325"/>
                </a:cubicBezTo>
                <a:cubicBezTo>
                  <a:pt x="7220059" y="3612612"/>
                  <a:pt x="7238070" y="3606756"/>
                  <a:pt x="7261496" y="3606756"/>
                </a:cubicBezTo>
                <a:cubicBezTo>
                  <a:pt x="7266220" y="3606756"/>
                  <a:pt x="7271634" y="3607395"/>
                  <a:pt x="7277735" y="3608675"/>
                </a:cubicBezTo>
                <a:cubicBezTo>
                  <a:pt x="7283838" y="3609954"/>
                  <a:pt x="7289842" y="3611579"/>
                  <a:pt x="7295748" y="3613547"/>
                </a:cubicBezTo>
                <a:cubicBezTo>
                  <a:pt x="7301653" y="3615516"/>
                  <a:pt x="7306377" y="3617484"/>
                  <a:pt x="7309921" y="3619453"/>
                </a:cubicBezTo>
                <a:lnTo>
                  <a:pt x="7323798" y="3579590"/>
                </a:lnTo>
                <a:cubicBezTo>
                  <a:pt x="7315728" y="3575063"/>
                  <a:pt x="7305886" y="3571273"/>
                  <a:pt x="7294271" y="3568222"/>
                </a:cubicBezTo>
                <a:cubicBezTo>
                  <a:pt x="7282657" y="3565171"/>
                  <a:pt x="7269862" y="3563646"/>
                  <a:pt x="7255886" y="3563646"/>
                </a:cubicBezTo>
                <a:close/>
                <a:moveTo>
                  <a:pt x="6769225" y="3563646"/>
                </a:moveTo>
                <a:cubicBezTo>
                  <a:pt x="6753870" y="3563646"/>
                  <a:pt x="6739500" y="3566598"/>
                  <a:pt x="6726114" y="3572504"/>
                </a:cubicBezTo>
                <a:cubicBezTo>
                  <a:pt x="6712729" y="3578409"/>
                  <a:pt x="6700967" y="3586529"/>
                  <a:pt x="6690829" y="3596864"/>
                </a:cubicBezTo>
                <a:cubicBezTo>
                  <a:pt x="6680691" y="3607199"/>
                  <a:pt x="6672768" y="3619059"/>
                  <a:pt x="6667059" y="3632445"/>
                </a:cubicBezTo>
                <a:cubicBezTo>
                  <a:pt x="6661351" y="3645830"/>
                  <a:pt x="6658497" y="3660004"/>
                  <a:pt x="6658497" y="3674964"/>
                </a:cubicBezTo>
                <a:cubicBezTo>
                  <a:pt x="6658497" y="3690319"/>
                  <a:pt x="6661351" y="3704689"/>
                  <a:pt x="6667059" y="3718074"/>
                </a:cubicBezTo>
                <a:cubicBezTo>
                  <a:pt x="6672768" y="3731460"/>
                  <a:pt x="6680691" y="3743222"/>
                  <a:pt x="6690829" y="3753360"/>
                </a:cubicBezTo>
                <a:cubicBezTo>
                  <a:pt x="6700967" y="3763498"/>
                  <a:pt x="6712729" y="3771421"/>
                  <a:pt x="6726114" y="3777129"/>
                </a:cubicBezTo>
                <a:cubicBezTo>
                  <a:pt x="6739500" y="3782838"/>
                  <a:pt x="6753870" y="3785692"/>
                  <a:pt x="6769225" y="3785692"/>
                </a:cubicBezTo>
                <a:cubicBezTo>
                  <a:pt x="6784382" y="3785692"/>
                  <a:pt x="6798654" y="3782838"/>
                  <a:pt x="6812039" y="3777129"/>
                </a:cubicBezTo>
                <a:cubicBezTo>
                  <a:pt x="6825425" y="3771421"/>
                  <a:pt x="6837286" y="3763498"/>
                  <a:pt x="6847620" y="3753360"/>
                </a:cubicBezTo>
                <a:cubicBezTo>
                  <a:pt x="6857955" y="3743222"/>
                  <a:pt x="6866026" y="3731460"/>
                  <a:pt x="6871833" y="3718074"/>
                </a:cubicBezTo>
                <a:cubicBezTo>
                  <a:pt x="6877640" y="3704689"/>
                  <a:pt x="6880543" y="3690319"/>
                  <a:pt x="6880543" y="3674964"/>
                </a:cubicBezTo>
                <a:cubicBezTo>
                  <a:pt x="6880543" y="3660004"/>
                  <a:pt x="6877640" y="3645830"/>
                  <a:pt x="6871833" y="3632445"/>
                </a:cubicBezTo>
                <a:cubicBezTo>
                  <a:pt x="6866026" y="3619059"/>
                  <a:pt x="6857955" y="3607199"/>
                  <a:pt x="6847620" y="3596864"/>
                </a:cubicBezTo>
                <a:cubicBezTo>
                  <a:pt x="6837286" y="3586529"/>
                  <a:pt x="6825425" y="3578409"/>
                  <a:pt x="6812039" y="3572504"/>
                </a:cubicBezTo>
                <a:cubicBezTo>
                  <a:pt x="6798654" y="3566598"/>
                  <a:pt x="6784382" y="3563646"/>
                  <a:pt x="6769225" y="3563646"/>
                </a:cubicBezTo>
                <a:close/>
                <a:moveTo>
                  <a:pt x="3254501" y="3563646"/>
                </a:moveTo>
                <a:cubicBezTo>
                  <a:pt x="3239146" y="3563646"/>
                  <a:pt x="3224776" y="3566598"/>
                  <a:pt x="3211390" y="3572504"/>
                </a:cubicBezTo>
                <a:cubicBezTo>
                  <a:pt x="3198004" y="3578409"/>
                  <a:pt x="3186243" y="3586529"/>
                  <a:pt x="3176105" y="3596864"/>
                </a:cubicBezTo>
                <a:cubicBezTo>
                  <a:pt x="3165967" y="3607199"/>
                  <a:pt x="3158044" y="3619059"/>
                  <a:pt x="3152335" y="3632445"/>
                </a:cubicBezTo>
                <a:cubicBezTo>
                  <a:pt x="3146627" y="3645830"/>
                  <a:pt x="3143772" y="3660004"/>
                  <a:pt x="3143772" y="3674964"/>
                </a:cubicBezTo>
                <a:cubicBezTo>
                  <a:pt x="3143772" y="3690319"/>
                  <a:pt x="3146627" y="3704689"/>
                  <a:pt x="3152335" y="3718074"/>
                </a:cubicBezTo>
                <a:cubicBezTo>
                  <a:pt x="3158044" y="3731460"/>
                  <a:pt x="3165967" y="3743222"/>
                  <a:pt x="3176105" y="3753360"/>
                </a:cubicBezTo>
                <a:cubicBezTo>
                  <a:pt x="3186243" y="3763498"/>
                  <a:pt x="3198004" y="3771421"/>
                  <a:pt x="3211390" y="3777129"/>
                </a:cubicBezTo>
                <a:cubicBezTo>
                  <a:pt x="3224776" y="3782838"/>
                  <a:pt x="3239146" y="3785692"/>
                  <a:pt x="3254501" y="3785692"/>
                </a:cubicBezTo>
                <a:cubicBezTo>
                  <a:pt x="3269658" y="3785692"/>
                  <a:pt x="3283930" y="3782838"/>
                  <a:pt x="3297315" y="3777129"/>
                </a:cubicBezTo>
                <a:cubicBezTo>
                  <a:pt x="3310701" y="3771421"/>
                  <a:pt x="3322562" y="3763498"/>
                  <a:pt x="3332896" y="3753360"/>
                </a:cubicBezTo>
                <a:cubicBezTo>
                  <a:pt x="3343230" y="3743222"/>
                  <a:pt x="3351301" y="3731460"/>
                  <a:pt x="3357108" y="3718074"/>
                </a:cubicBezTo>
                <a:cubicBezTo>
                  <a:pt x="3362916" y="3704689"/>
                  <a:pt x="3365819" y="3690319"/>
                  <a:pt x="3365819" y="3674964"/>
                </a:cubicBezTo>
                <a:cubicBezTo>
                  <a:pt x="3365819" y="3660004"/>
                  <a:pt x="3362916" y="3645830"/>
                  <a:pt x="3357108" y="3632445"/>
                </a:cubicBezTo>
                <a:cubicBezTo>
                  <a:pt x="3351301" y="3619059"/>
                  <a:pt x="3343230" y="3607199"/>
                  <a:pt x="3332896" y="3596864"/>
                </a:cubicBezTo>
                <a:cubicBezTo>
                  <a:pt x="3322562" y="3586529"/>
                  <a:pt x="3310701" y="3578409"/>
                  <a:pt x="3297315" y="3572504"/>
                </a:cubicBezTo>
                <a:cubicBezTo>
                  <a:pt x="3283930" y="3566598"/>
                  <a:pt x="3269658" y="3563646"/>
                  <a:pt x="3254501" y="3563646"/>
                </a:cubicBezTo>
                <a:close/>
                <a:moveTo>
                  <a:pt x="8869383" y="3557445"/>
                </a:moveTo>
                <a:lnTo>
                  <a:pt x="8771351" y="3783330"/>
                </a:lnTo>
                <a:lnTo>
                  <a:pt x="8813575" y="3783330"/>
                </a:lnTo>
                <a:lnTo>
                  <a:pt x="8831291" y="3740811"/>
                </a:lnTo>
                <a:lnTo>
                  <a:pt x="8903339" y="3740811"/>
                </a:lnTo>
                <a:lnTo>
                  <a:pt x="8920169" y="3783330"/>
                </a:lnTo>
                <a:lnTo>
                  <a:pt x="8969775" y="3783330"/>
                </a:lnTo>
                <a:lnTo>
                  <a:pt x="8871745" y="3557445"/>
                </a:lnTo>
                <a:close/>
                <a:moveTo>
                  <a:pt x="8538684" y="3557445"/>
                </a:moveTo>
                <a:lnTo>
                  <a:pt x="8538684" y="3783330"/>
                </a:lnTo>
                <a:lnTo>
                  <a:pt x="8582089" y="3783330"/>
                </a:lnTo>
                <a:lnTo>
                  <a:pt x="8581203" y="3654886"/>
                </a:lnTo>
                <a:lnTo>
                  <a:pt x="8733269" y="3792188"/>
                </a:lnTo>
                <a:lnTo>
                  <a:pt x="8734451" y="3792188"/>
                </a:lnTo>
                <a:lnTo>
                  <a:pt x="8734451" y="3566008"/>
                </a:lnTo>
                <a:lnTo>
                  <a:pt x="8691341" y="3566008"/>
                </a:lnTo>
                <a:lnTo>
                  <a:pt x="8692227" y="3696815"/>
                </a:lnTo>
                <a:lnTo>
                  <a:pt x="8540455" y="3557445"/>
                </a:lnTo>
                <a:close/>
                <a:moveTo>
                  <a:pt x="8393133" y="3557445"/>
                </a:moveTo>
                <a:lnTo>
                  <a:pt x="8295101" y="3783330"/>
                </a:lnTo>
                <a:lnTo>
                  <a:pt x="8337325" y="3783330"/>
                </a:lnTo>
                <a:lnTo>
                  <a:pt x="8355042" y="3740811"/>
                </a:lnTo>
                <a:lnTo>
                  <a:pt x="8427089" y="3740811"/>
                </a:lnTo>
                <a:lnTo>
                  <a:pt x="8443919" y="3783330"/>
                </a:lnTo>
                <a:lnTo>
                  <a:pt x="8493525" y="3783330"/>
                </a:lnTo>
                <a:lnTo>
                  <a:pt x="8395495" y="3557445"/>
                </a:lnTo>
                <a:close/>
                <a:moveTo>
                  <a:pt x="5192732" y="3557445"/>
                </a:moveTo>
                <a:lnTo>
                  <a:pt x="5094701" y="3783330"/>
                </a:lnTo>
                <a:lnTo>
                  <a:pt x="5136926" y="3783330"/>
                </a:lnTo>
                <a:lnTo>
                  <a:pt x="5154642" y="3740811"/>
                </a:lnTo>
                <a:lnTo>
                  <a:pt x="5226689" y="3740811"/>
                </a:lnTo>
                <a:lnTo>
                  <a:pt x="5243520" y="3783330"/>
                </a:lnTo>
                <a:lnTo>
                  <a:pt x="5293126" y="3783330"/>
                </a:lnTo>
                <a:lnTo>
                  <a:pt x="5195095" y="3557445"/>
                </a:lnTo>
                <a:close/>
                <a:moveTo>
                  <a:pt x="3744933" y="3557445"/>
                </a:moveTo>
                <a:lnTo>
                  <a:pt x="3646902" y="3783330"/>
                </a:lnTo>
                <a:lnTo>
                  <a:pt x="3689126" y="3783330"/>
                </a:lnTo>
                <a:lnTo>
                  <a:pt x="3706843" y="3740811"/>
                </a:lnTo>
                <a:lnTo>
                  <a:pt x="3778890" y="3740811"/>
                </a:lnTo>
                <a:lnTo>
                  <a:pt x="3795720" y="3783330"/>
                </a:lnTo>
                <a:lnTo>
                  <a:pt x="3845327" y="3783330"/>
                </a:lnTo>
                <a:lnTo>
                  <a:pt x="3747295" y="3557445"/>
                </a:lnTo>
                <a:close/>
                <a:moveTo>
                  <a:pt x="3414235" y="3557445"/>
                </a:moveTo>
                <a:lnTo>
                  <a:pt x="3414235" y="3783330"/>
                </a:lnTo>
                <a:lnTo>
                  <a:pt x="3457640" y="3783330"/>
                </a:lnTo>
                <a:lnTo>
                  <a:pt x="3456755" y="3654886"/>
                </a:lnTo>
                <a:lnTo>
                  <a:pt x="3608821" y="3792188"/>
                </a:lnTo>
                <a:lnTo>
                  <a:pt x="3610002" y="3792188"/>
                </a:lnTo>
                <a:lnTo>
                  <a:pt x="3610002" y="3566008"/>
                </a:lnTo>
                <a:lnTo>
                  <a:pt x="3566891" y="3566008"/>
                </a:lnTo>
                <a:lnTo>
                  <a:pt x="3567778" y="3696815"/>
                </a:lnTo>
                <a:lnTo>
                  <a:pt x="3416006" y="3557445"/>
                </a:lnTo>
                <a:close/>
                <a:moveTo>
                  <a:pt x="8364871" y="3464290"/>
                </a:moveTo>
                <a:cubicBezTo>
                  <a:pt x="8359557" y="3464290"/>
                  <a:pt x="8354685" y="3466357"/>
                  <a:pt x="8350255" y="3470491"/>
                </a:cubicBezTo>
                <a:cubicBezTo>
                  <a:pt x="8345827" y="3474625"/>
                  <a:pt x="8343612" y="3479743"/>
                  <a:pt x="8343612" y="3485845"/>
                </a:cubicBezTo>
                <a:cubicBezTo>
                  <a:pt x="8343612" y="3492341"/>
                  <a:pt x="8345827" y="3497509"/>
                  <a:pt x="8350255" y="3501347"/>
                </a:cubicBezTo>
                <a:cubicBezTo>
                  <a:pt x="8354685" y="3505186"/>
                  <a:pt x="8359557" y="3507105"/>
                  <a:pt x="8364871" y="3507105"/>
                </a:cubicBezTo>
                <a:cubicBezTo>
                  <a:pt x="8369793" y="3507105"/>
                  <a:pt x="8374468" y="3505186"/>
                  <a:pt x="8378897" y="3501347"/>
                </a:cubicBezTo>
                <a:cubicBezTo>
                  <a:pt x="8383326" y="3497509"/>
                  <a:pt x="8385541" y="3492341"/>
                  <a:pt x="8385541" y="3485845"/>
                </a:cubicBezTo>
                <a:cubicBezTo>
                  <a:pt x="8385541" y="3479743"/>
                  <a:pt x="8383326" y="3474625"/>
                  <a:pt x="8378897" y="3470491"/>
                </a:cubicBezTo>
                <a:cubicBezTo>
                  <a:pt x="8374468" y="3466357"/>
                  <a:pt x="8369793" y="3464290"/>
                  <a:pt x="8364871" y="3464290"/>
                </a:cubicBezTo>
                <a:close/>
                <a:moveTo>
                  <a:pt x="8364871" y="3380137"/>
                </a:moveTo>
                <a:cubicBezTo>
                  <a:pt x="8359557" y="3380137"/>
                  <a:pt x="8354685" y="3382204"/>
                  <a:pt x="8350255" y="3386338"/>
                </a:cubicBezTo>
                <a:cubicBezTo>
                  <a:pt x="8345827" y="3390472"/>
                  <a:pt x="8343612" y="3395590"/>
                  <a:pt x="8343612" y="3401692"/>
                </a:cubicBezTo>
                <a:cubicBezTo>
                  <a:pt x="8343612" y="3408188"/>
                  <a:pt x="8345827" y="3413355"/>
                  <a:pt x="8350255" y="3417194"/>
                </a:cubicBezTo>
                <a:cubicBezTo>
                  <a:pt x="8354685" y="3421032"/>
                  <a:pt x="8359557" y="3422952"/>
                  <a:pt x="8364871" y="3422952"/>
                </a:cubicBezTo>
                <a:cubicBezTo>
                  <a:pt x="8369793" y="3422952"/>
                  <a:pt x="8374468" y="3421032"/>
                  <a:pt x="8378897" y="3417194"/>
                </a:cubicBezTo>
                <a:cubicBezTo>
                  <a:pt x="8383326" y="3413355"/>
                  <a:pt x="8385541" y="3408188"/>
                  <a:pt x="8385541" y="3401692"/>
                </a:cubicBezTo>
                <a:cubicBezTo>
                  <a:pt x="8385541" y="3395590"/>
                  <a:pt x="8383326" y="3390472"/>
                  <a:pt x="8378897" y="3386338"/>
                </a:cubicBezTo>
                <a:cubicBezTo>
                  <a:pt x="8374468" y="3382204"/>
                  <a:pt x="8369793" y="3380137"/>
                  <a:pt x="8364871" y="3380137"/>
                </a:cubicBezTo>
                <a:close/>
                <a:moveTo>
                  <a:pt x="8020476" y="3375708"/>
                </a:moveTo>
                <a:lnTo>
                  <a:pt x="8041441" y="3428562"/>
                </a:lnTo>
                <a:lnTo>
                  <a:pt x="7998626" y="3428562"/>
                </a:lnTo>
                <a:close/>
                <a:moveTo>
                  <a:pt x="5972601" y="3375708"/>
                </a:moveTo>
                <a:lnTo>
                  <a:pt x="5993566" y="3428562"/>
                </a:lnTo>
                <a:lnTo>
                  <a:pt x="5950751" y="3428562"/>
                </a:lnTo>
                <a:close/>
                <a:moveTo>
                  <a:pt x="8800573" y="3331121"/>
                </a:moveTo>
                <a:lnTo>
                  <a:pt x="8831283" y="3331121"/>
                </a:lnTo>
                <a:cubicBezTo>
                  <a:pt x="8838763" y="3331121"/>
                  <a:pt x="8844717" y="3332401"/>
                  <a:pt x="8849147" y="3334960"/>
                </a:cubicBezTo>
                <a:cubicBezTo>
                  <a:pt x="8853575" y="3337519"/>
                  <a:pt x="8856873" y="3340668"/>
                  <a:pt x="8859038" y="3344409"/>
                </a:cubicBezTo>
                <a:cubicBezTo>
                  <a:pt x="8861203" y="3348149"/>
                  <a:pt x="8862631" y="3351840"/>
                  <a:pt x="8863319" y="3355481"/>
                </a:cubicBezTo>
                <a:cubicBezTo>
                  <a:pt x="8864008" y="3359123"/>
                  <a:pt x="8864353" y="3362125"/>
                  <a:pt x="8864353" y="3364488"/>
                </a:cubicBezTo>
                <a:cubicBezTo>
                  <a:pt x="8864353" y="3368621"/>
                  <a:pt x="8863369" y="3373198"/>
                  <a:pt x="8861400" y="3378218"/>
                </a:cubicBezTo>
                <a:cubicBezTo>
                  <a:pt x="8859431" y="3383238"/>
                  <a:pt x="8856036" y="3387568"/>
                  <a:pt x="8851213" y="3391210"/>
                </a:cubicBezTo>
                <a:cubicBezTo>
                  <a:pt x="8846390" y="3394852"/>
                  <a:pt x="8839648" y="3396673"/>
                  <a:pt x="8830987" y="3396673"/>
                </a:cubicBezTo>
                <a:lnTo>
                  <a:pt x="8800573" y="3396673"/>
                </a:lnTo>
                <a:close/>
                <a:moveTo>
                  <a:pt x="8600549" y="3331121"/>
                </a:moveTo>
                <a:lnTo>
                  <a:pt x="8631257" y="3331121"/>
                </a:lnTo>
                <a:cubicBezTo>
                  <a:pt x="8638737" y="3331121"/>
                  <a:pt x="8644692" y="3332401"/>
                  <a:pt x="8649121" y="3334960"/>
                </a:cubicBezTo>
                <a:cubicBezTo>
                  <a:pt x="8653551" y="3337519"/>
                  <a:pt x="8656847" y="3340668"/>
                  <a:pt x="8659013" y="3344409"/>
                </a:cubicBezTo>
                <a:cubicBezTo>
                  <a:pt x="8661178" y="3348149"/>
                  <a:pt x="8662605" y="3351840"/>
                  <a:pt x="8663295" y="3355481"/>
                </a:cubicBezTo>
                <a:cubicBezTo>
                  <a:pt x="8663983" y="3359123"/>
                  <a:pt x="8664328" y="3362027"/>
                  <a:pt x="8664328" y="3364192"/>
                </a:cubicBezTo>
                <a:cubicBezTo>
                  <a:pt x="8664328" y="3367932"/>
                  <a:pt x="8663343" y="3372361"/>
                  <a:pt x="8661375" y="3377480"/>
                </a:cubicBezTo>
                <a:cubicBezTo>
                  <a:pt x="8659407" y="3382598"/>
                  <a:pt x="8656011" y="3387076"/>
                  <a:pt x="8651188" y="3390915"/>
                </a:cubicBezTo>
                <a:cubicBezTo>
                  <a:pt x="8646365" y="3394753"/>
                  <a:pt x="8639623" y="3396673"/>
                  <a:pt x="8630962" y="3396673"/>
                </a:cubicBezTo>
                <a:lnTo>
                  <a:pt x="8600549" y="3396673"/>
                </a:lnTo>
                <a:close/>
                <a:moveTo>
                  <a:pt x="6600299" y="3331121"/>
                </a:moveTo>
                <a:lnTo>
                  <a:pt x="6631008" y="3331121"/>
                </a:lnTo>
                <a:cubicBezTo>
                  <a:pt x="6638488" y="3331121"/>
                  <a:pt x="6644442" y="3332401"/>
                  <a:pt x="6648872" y="3334960"/>
                </a:cubicBezTo>
                <a:cubicBezTo>
                  <a:pt x="6653301" y="3337519"/>
                  <a:pt x="6656598" y="3340668"/>
                  <a:pt x="6658763" y="3344409"/>
                </a:cubicBezTo>
                <a:cubicBezTo>
                  <a:pt x="6660928" y="3348149"/>
                  <a:pt x="6662356" y="3351840"/>
                  <a:pt x="6663045" y="3355481"/>
                </a:cubicBezTo>
                <a:cubicBezTo>
                  <a:pt x="6663733" y="3359123"/>
                  <a:pt x="6664078" y="3362027"/>
                  <a:pt x="6664078" y="3364192"/>
                </a:cubicBezTo>
                <a:cubicBezTo>
                  <a:pt x="6664078" y="3367932"/>
                  <a:pt x="6663094" y="3372361"/>
                  <a:pt x="6661125" y="3377480"/>
                </a:cubicBezTo>
                <a:cubicBezTo>
                  <a:pt x="6659157" y="3382598"/>
                  <a:pt x="6655761" y="3387076"/>
                  <a:pt x="6650938" y="3390915"/>
                </a:cubicBezTo>
                <a:cubicBezTo>
                  <a:pt x="6646115" y="3394753"/>
                  <a:pt x="6639373" y="3396673"/>
                  <a:pt x="6630712" y="3396673"/>
                </a:cubicBezTo>
                <a:lnTo>
                  <a:pt x="6600299" y="3396673"/>
                </a:lnTo>
                <a:close/>
                <a:moveTo>
                  <a:pt x="4095225" y="3331121"/>
                </a:moveTo>
                <a:lnTo>
                  <a:pt x="4125934" y="3331121"/>
                </a:lnTo>
                <a:cubicBezTo>
                  <a:pt x="4133414" y="3331121"/>
                  <a:pt x="4139369" y="3332401"/>
                  <a:pt x="4143798" y="3334960"/>
                </a:cubicBezTo>
                <a:cubicBezTo>
                  <a:pt x="4148227" y="3337519"/>
                  <a:pt x="4151524" y="3340668"/>
                  <a:pt x="4153689" y="3344409"/>
                </a:cubicBezTo>
                <a:cubicBezTo>
                  <a:pt x="4155855" y="3348149"/>
                  <a:pt x="4157282" y="3351840"/>
                  <a:pt x="4157971" y="3355481"/>
                </a:cubicBezTo>
                <a:cubicBezTo>
                  <a:pt x="4158660" y="3359123"/>
                  <a:pt x="4159004" y="3362125"/>
                  <a:pt x="4159004" y="3364488"/>
                </a:cubicBezTo>
                <a:cubicBezTo>
                  <a:pt x="4159004" y="3368621"/>
                  <a:pt x="4158020" y="3373198"/>
                  <a:pt x="4156051" y="3378218"/>
                </a:cubicBezTo>
                <a:cubicBezTo>
                  <a:pt x="4154083" y="3383238"/>
                  <a:pt x="4150688" y="3387568"/>
                  <a:pt x="4145865" y="3391210"/>
                </a:cubicBezTo>
                <a:cubicBezTo>
                  <a:pt x="4141042" y="3394852"/>
                  <a:pt x="4134300" y="3396673"/>
                  <a:pt x="4125638" y="3396673"/>
                </a:cubicBezTo>
                <a:lnTo>
                  <a:pt x="4095225" y="3396673"/>
                </a:lnTo>
                <a:close/>
                <a:moveTo>
                  <a:pt x="3895200" y="3331121"/>
                </a:moveTo>
                <a:lnTo>
                  <a:pt x="3925909" y="3331121"/>
                </a:lnTo>
                <a:cubicBezTo>
                  <a:pt x="3933388" y="3331121"/>
                  <a:pt x="3939344" y="3332401"/>
                  <a:pt x="3943773" y="3334960"/>
                </a:cubicBezTo>
                <a:cubicBezTo>
                  <a:pt x="3948202" y="3337519"/>
                  <a:pt x="3951499" y="3340668"/>
                  <a:pt x="3953664" y="3344409"/>
                </a:cubicBezTo>
                <a:cubicBezTo>
                  <a:pt x="3955830" y="3348149"/>
                  <a:pt x="3957257" y="3351840"/>
                  <a:pt x="3957946" y="3355481"/>
                </a:cubicBezTo>
                <a:cubicBezTo>
                  <a:pt x="3958635" y="3359123"/>
                  <a:pt x="3958980" y="3362027"/>
                  <a:pt x="3958980" y="3364192"/>
                </a:cubicBezTo>
                <a:cubicBezTo>
                  <a:pt x="3958980" y="3367932"/>
                  <a:pt x="3957995" y="3372361"/>
                  <a:pt x="3956027" y="3377480"/>
                </a:cubicBezTo>
                <a:cubicBezTo>
                  <a:pt x="3954058" y="3382598"/>
                  <a:pt x="3950662" y="3387076"/>
                  <a:pt x="3945840" y="3390915"/>
                </a:cubicBezTo>
                <a:cubicBezTo>
                  <a:pt x="3941017" y="3394753"/>
                  <a:pt x="3934274" y="3396673"/>
                  <a:pt x="3925614" y="3396673"/>
                </a:cubicBezTo>
                <a:lnTo>
                  <a:pt x="3895200" y="3396673"/>
                </a:lnTo>
                <a:close/>
                <a:moveTo>
                  <a:pt x="9219673" y="3330826"/>
                </a:moveTo>
                <a:lnTo>
                  <a:pt x="9254516" y="3330826"/>
                </a:lnTo>
                <a:cubicBezTo>
                  <a:pt x="9259437" y="3330826"/>
                  <a:pt x="9265441" y="3331761"/>
                  <a:pt x="9272527" y="3333631"/>
                </a:cubicBezTo>
                <a:cubicBezTo>
                  <a:pt x="9279614" y="3335501"/>
                  <a:pt x="9286553" y="3338897"/>
                  <a:pt x="9293345" y="3343818"/>
                </a:cubicBezTo>
                <a:cubicBezTo>
                  <a:pt x="9300136" y="3348740"/>
                  <a:pt x="9305845" y="3355678"/>
                  <a:pt x="9310470" y="3364635"/>
                </a:cubicBezTo>
                <a:cubicBezTo>
                  <a:pt x="9315096" y="3373592"/>
                  <a:pt x="9317410" y="3385157"/>
                  <a:pt x="9317410" y="3399330"/>
                </a:cubicBezTo>
                <a:cubicBezTo>
                  <a:pt x="9317410" y="3421180"/>
                  <a:pt x="9310766" y="3437716"/>
                  <a:pt x="9297478" y="3448936"/>
                </a:cubicBezTo>
                <a:cubicBezTo>
                  <a:pt x="9284191" y="3460157"/>
                  <a:pt x="9266721" y="3465767"/>
                  <a:pt x="9245067" y="3465767"/>
                </a:cubicBezTo>
                <a:lnTo>
                  <a:pt x="9219673" y="3465767"/>
                </a:lnTo>
                <a:close/>
                <a:moveTo>
                  <a:pt x="6855245" y="3328759"/>
                </a:moveTo>
                <a:cubicBezTo>
                  <a:pt x="6867843" y="3328759"/>
                  <a:pt x="6879162" y="3331860"/>
                  <a:pt x="6889202" y="3338060"/>
                </a:cubicBezTo>
                <a:cubicBezTo>
                  <a:pt x="6899241" y="3344261"/>
                  <a:pt x="6907213" y="3352627"/>
                  <a:pt x="6913119" y="3363159"/>
                </a:cubicBezTo>
                <a:cubicBezTo>
                  <a:pt x="6919024" y="3373690"/>
                  <a:pt x="6921977" y="3385550"/>
                  <a:pt x="6921977" y="3398739"/>
                </a:cubicBezTo>
                <a:cubicBezTo>
                  <a:pt x="6921977" y="3411534"/>
                  <a:pt x="6919122" y="3423198"/>
                  <a:pt x="6913414" y="3433729"/>
                </a:cubicBezTo>
                <a:cubicBezTo>
                  <a:pt x="6907706" y="3444261"/>
                  <a:pt x="6899881" y="3452627"/>
                  <a:pt x="6889940" y="3458828"/>
                </a:cubicBezTo>
                <a:cubicBezTo>
                  <a:pt x="6879999" y="3465028"/>
                  <a:pt x="6868827" y="3468129"/>
                  <a:pt x="6856426" y="3468129"/>
                </a:cubicBezTo>
                <a:cubicBezTo>
                  <a:pt x="6843631" y="3468129"/>
                  <a:pt x="6832115" y="3465028"/>
                  <a:pt x="6821879" y="3458828"/>
                </a:cubicBezTo>
                <a:cubicBezTo>
                  <a:pt x="6811642" y="3452627"/>
                  <a:pt x="6803523" y="3444261"/>
                  <a:pt x="6797519" y="3433729"/>
                </a:cubicBezTo>
                <a:cubicBezTo>
                  <a:pt x="6791515" y="3423198"/>
                  <a:pt x="6788513" y="3411534"/>
                  <a:pt x="6788513" y="3398739"/>
                </a:cubicBezTo>
                <a:cubicBezTo>
                  <a:pt x="6788513" y="3385550"/>
                  <a:pt x="6791466" y="3373690"/>
                  <a:pt x="6797371" y="3363159"/>
                </a:cubicBezTo>
                <a:cubicBezTo>
                  <a:pt x="6803277" y="3352627"/>
                  <a:pt x="6811249" y="3344261"/>
                  <a:pt x="6821288" y="3338060"/>
                </a:cubicBezTo>
                <a:cubicBezTo>
                  <a:pt x="6831328" y="3331860"/>
                  <a:pt x="6842646" y="3328759"/>
                  <a:pt x="6855245" y="3328759"/>
                </a:cubicBezTo>
                <a:close/>
                <a:moveTo>
                  <a:pt x="5483645" y="3328759"/>
                </a:moveTo>
                <a:cubicBezTo>
                  <a:pt x="5496243" y="3328759"/>
                  <a:pt x="5507562" y="3331860"/>
                  <a:pt x="5517602" y="3338060"/>
                </a:cubicBezTo>
                <a:cubicBezTo>
                  <a:pt x="5527641" y="3344261"/>
                  <a:pt x="5535613" y="3352627"/>
                  <a:pt x="5541519" y="3363159"/>
                </a:cubicBezTo>
                <a:cubicBezTo>
                  <a:pt x="5547424" y="3373690"/>
                  <a:pt x="5550377" y="3385550"/>
                  <a:pt x="5550377" y="3398739"/>
                </a:cubicBezTo>
                <a:cubicBezTo>
                  <a:pt x="5550377" y="3411534"/>
                  <a:pt x="5547523" y="3423198"/>
                  <a:pt x="5541814" y="3433729"/>
                </a:cubicBezTo>
                <a:cubicBezTo>
                  <a:pt x="5536105" y="3444261"/>
                  <a:pt x="5528281" y="3452627"/>
                  <a:pt x="5518340" y="3458828"/>
                </a:cubicBezTo>
                <a:cubicBezTo>
                  <a:pt x="5508399" y="3465028"/>
                  <a:pt x="5497228" y="3468129"/>
                  <a:pt x="5484826" y="3468129"/>
                </a:cubicBezTo>
                <a:cubicBezTo>
                  <a:pt x="5472031" y="3468129"/>
                  <a:pt x="5460516" y="3465028"/>
                  <a:pt x="5450279" y="3458828"/>
                </a:cubicBezTo>
                <a:cubicBezTo>
                  <a:pt x="5440043" y="3452627"/>
                  <a:pt x="5431923" y="3444261"/>
                  <a:pt x="5425919" y="3433729"/>
                </a:cubicBezTo>
                <a:cubicBezTo>
                  <a:pt x="5419915" y="3423198"/>
                  <a:pt x="5416913" y="3411534"/>
                  <a:pt x="5416913" y="3398739"/>
                </a:cubicBezTo>
                <a:cubicBezTo>
                  <a:pt x="5416913" y="3385550"/>
                  <a:pt x="5419865" y="3373690"/>
                  <a:pt x="5425771" y="3363159"/>
                </a:cubicBezTo>
                <a:cubicBezTo>
                  <a:pt x="5431677" y="3352627"/>
                  <a:pt x="5439649" y="3344261"/>
                  <a:pt x="5449689" y="3338060"/>
                </a:cubicBezTo>
                <a:cubicBezTo>
                  <a:pt x="5459728" y="3331860"/>
                  <a:pt x="5471047" y="3328759"/>
                  <a:pt x="5483645" y="3328759"/>
                </a:cubicBezTo>
                <a:close/>
                <a:moveTo>
                  <a:pt x="4359695" y="3328759"/>
                </a:moveTo>
                <a:cubicBezTo>
                  <a:pt x="4372293" y="3328759"/>
                  <a:pt x="4383612" y="3331860"/>
                  <a:pt x="4393652" y="3338060"/>
                </a:cubicBezTo>
                <a:cubicBezTo>
                  <a:pt x="4403691" y="3344261"/>
                  <a:pt x="4411663" y="3352627"/>
                  <a:pt x="4417569" y="3363159"/>
                </a:cubicBezTo>
                <a:cubicBezTo>
                  <a:pt x="4423474" y="3373690"/>
                  <a:pt x="4426427" y="3385550"/>
                  <a:pt x="4426427" y="3398739"/>
                </a:cubicBezTo>
                <a:cubicBezTo>
                  <a:pt x="4426427" y="3411534"/>
                  <a:pt x="4423573" y="3423198"/>
                  <a:pt x="4417864" y="3433729"/>
                </a:cubicBezTo>
                <a:cubicBezTo>
                  <a:pt x="4412155" y="3444261"/>
                  <a:pt x="4404331" y="3452627"/>
                  <a:pt x="4394390" y="3458828"/>
                </a:cubicBezTo>
                <a:cubicBezTo>
                  <a:pt x="4384449" y="3465028"/>
                  <a:pt x="4373277" y="3468129"/>
                  <a:pt x="4360876" y="3468129"/>
                </a:cubicBezTo>
                <a:cubicBezTo>
                  <a:pt x="4348081" y="3468129"/>
                  <a:pt x="4336566" y="3465028"/>
                  <a:pt x="4326329" y="3458828"/>
                </a:cubicBezTo>
                <a:cubicBezTo>
                  <a:pt x="4316093" y="3452627"/>
                  <a:pt x="4307972" y="3444261"/>
                  <a:pt x="4301968" y="3433729"/>
                </a:cubicBezTo>
                <a:cubicBezTo>
                  <a:pt x="4295965" y="3423198"/>
                  <a:pt x="4292963" y="3411534"/>
                  <a:pt x="4292963" y="3398739"/>
                </a:cubicBezTo>
                <a:cubicBezTo>
                  <a:pt x="4292963" y="3385550"/>
                  <a:pt x="4295915" y="3373690"/>
                  <a:pt x="4301821" y="3363159"/>
                </a:cubicBezTo>
                <a:cubicBezTo>
                  <a:pt x="4307727" y="3352627"/>
                  <a:pt x="4315699" y="3344261"/>
                  <a:pt x="4325738" y="3338060"/>
                </a:cubicBezTo>
                <a:cubicBezTo>
                  <a:pt x="4335777" y="3331860"/>
                  <a:pt x="4347097" y="3328759"/>
                  <a:pt x="4359695" y="3328759"/>
                </a:cubicBezTo>
                <a:close/>
                <a:moveTo>
                  <a:pt x="2530896" y="3328759"/>
                </a:moveTo>
                <a:cubicBezTo>
                  <a:pt x="2543495" y="3328759"/>
                  <a:pt x="2554813" y="3331860"/>
                  <a:pt x="2564853" y="3338060"/>
                </a:cubicBezTo>
                <a:cubicBezTo>
                  <a:pt x="2574892" y="3344261"/>
                  <a:pt x="2582865" y="3352627"/>
                  <a:pt x="2588770" y="3363159"/>
                </a:cubicBezTo>
                <a:cubicBezTo>
                  <a:pt x="2594676" y="3373690"/>
                  <a:pt x="2597628" y="3385550"/>
                  <a:pt x="2597628" y="3398739"/>
                </a:cubicBezTo>
                <a:cubicBezTo>
                  <a:pt x="2597628" y="3411534"/>
                  <a:pt x="2594774" y="3423198"/>
                  <a:pt x="2589065" y="3433729"/>
                </a:cubicBezTo>
                <a:cubicBezTo>
                  <a:pt x="2583357" y="3444261"/>
                  <a:pt x="2575532" y="3452627"/>
                  <a:pt x="2565591" y="3458828"/>
                </a:cubicBezTo>
                <a:cubicBezTo>
                  <a:pt x="2555650" y="3465028"/>
                  <a:pt x="2544478" y="3468129"/>
                  <a:pt x="2532077" y="3468129"/>
                </a:cubicBezTo>
                <a:cubicBezTo>
                  <a:pt x="2519282" y="3468129"/>
                  <a:pt x="2507766" y="3465028"/>
                  <a:pt x="2497529" y="3458828"/>
                </a:cubicBezTo>
                <a:cubicBezTo>
                  <a:pt x="2487293" y="3452627"/>
                  <a:pt x="2479174" y="3444261"/>
                  <a:pt x="2473170" y="3433729"/>
                </a:cubicBezTo>
                <a:cubicBezTo>
                  <a:pt x="2467166" y="3423198"/>
                  <a:pt x="2464164" y="3411534"/>
                  <a:pt x="2464164" y="3398739"/>
                </a:cubicBezTo>
                <a:cubicBezTo>
                  <a:pt x="2464164" y="3385550"/>
                  <a:pt x="2467116" y="3373690"/>
                  <a:pt x="2473022" y="3363159"/>
                </a:cubicBezTo>
                <a:cubicBezTo>
                  <a:pt x="2478927" y="3352627"/>
                  <a:pt x="2486900" y="3344261"/>
                  <a:pt x="2496939" y="3338060"/>
                </a:cubicBezTo>
                <a:cubicBezTo>
                  <a:pt x="2506979" y="3331860"/>
                  <a:pt x="2518298" y="3328759"/>
                  <a:pt x="2530896" y="3328759"/>
                </a:cubicBezTo>
                <a:close/>
                <a:moveTo>
                  <a:pt x="9919809" y="3289783"/>
                </a:moveTo>
                <a:lnTo>
                  <a:pt x="9919809" y="3507105"/>
                </a:lnTo>
                <a:lnTo>
                  <a:pt x="9962624" y="3507105"/>
                </a:lnTo>
                <a:lnTo>
                  <a:pt x="9962624" y="3289783"/>
                </a:lnTo>
                <a:close/>
                <a:moveTo>
                  <a:pt x="9724070" y="3289783"/>
                </a:moveTo>
                <a:lnTo>
                  <a:pt x="9724070" y="3331121"/>
                </a:lnTo>
                <a:lnTo>
                  <a:pt x="9774857" y="3331121"/>
                </a:lnTo>
                <a:lnTo>
                  <a:pt x="9774857" y="3507105"/>
                </a:lnTo>
                <a:lnTo>
                  <a:pt x="9817672" y="3507105"/>
                </a:lnTo>
                <a:lnTo>
                  <a:pt x="9817672" y="3331121"/>
                </a:lnTo>
                <a:lnTo>
                  <a:pt x="9870526" y="3331121"/>
                </a:lnTo>
                <a:lnTo>
                  <a:pt x="9870526" y="3289783"/>
                </a:lnTo>
                <a:close/>
                <a:moveTo>
                  <a:pt x="9414984" y="3289783"/>
                </a:moveTo>
                <a:lnTo>
                  <a:pt x="9414984" y="3507105"/>
                </a:lnTo>
                <a:lnTo>
                  <a:pt x="9457799" y="3507105"/>
                </a:lnTo>
                <a:lnTo>
                  <a:pt x="9457799" y="3289783"/>
                </a:lnTo>
                <a:close/>
                <a:moveTo>
                  <a:pt x="9176859" y="3289783"/>
                </a:moveTo>
                <a:lnTo>
                  <a:pt x="9176859" y="3507105"/>
                </a:lnTo>
                <a:lnTo>
                  <a:pt x="9252449" y="3507105"/>
                </a:lnTo>
                <a:cubicBezTo>
                  <a:pt x="9267213" y="3507105"/>
                  <a:pt x="9281189" y="3504694"/>
                  <a:pt x="9294378" y="3499871"/>
                </a:cubicBezTo>
                <a:cubicBezTo>
                  <a:pt x="9307567" y="3495048"/>
                  <a:pt x="9319181" y="3488060"/>
                  <a:pt x="9329220" y="3478906"/>
                </a:cubicBezTo>
                <a:cubicBezTo>
                  <a:pt x="9339260" y="3469753"/>
                  <a:pt x="9347183" y="3458729"/>
                  <a:pt x="9352990" y="3445836"/>
                </a:cubicBezTo>
                <a:cubicBezTo>
                  <a:pt x="9358797" y="3432942"/>
                  <a:pt x="9361700" y="3418424"/>
                  <a:pt x="9361700" y="3402283"/>
                </a:cubicBezTo>
                <a:cubicBezTo>
                  <a:pt x="9361700" y="3388700"/>
                  <a:pt x="9359535" y="3375216"/>
                  <a:pt x="9355205" y="3361830"/>
                </a:cubicBezTo>
                <a:cubicBezTo>
                  <a:pt x="9350874" y="3348444"/>
                  <a:pt x="9344034" y="3336338"/>
                  <a:pt x="9334683" y="3325511"/>
                </a:cubicBezTo>
                <a:cubicBezTo>
                  <a:pt x="9325333" y="3314684"/>
                  <a:pt x="9312980" y="3306023"/>
                  <a:pt x="9297626" y="3299527"/>
                </a:cubicBezTo>
                <a:cubicBezTo>
                  <a:pt x="9282272" y="3293031"/>
                  <a:pt x="9263669" y="3289783"/>
                  <a:pt x="9241819" y="3289783"/>
                </a:cubicBezTo>
                <a:close/>
                <a:moveTo>
                  <a:pt x="8967309" y="3289783"/>
                </a:moveTo>
                <a:lnTo>
                  <a:pt x="8967309" y="3507105"/>
                </a:lnTo>
                <a:lnTo>
                  <a:pt x="9119671" y="3507105"/>
                </a:lnTo>
                <a:lnTo>
                  <a:pt x="9119671" y="3465767"/>
                </a:lnTo>
                <a:lnTo>
                  <a:pt x="9010123" y="3465767"/>
                </a:lnTo>
                <a:lnTo>
                  <a:pt x="9010123" y="3418818"/>
                </a:lnTo>
                <a:lnTo>
                  <a:pt x="9103430" y="3418818"/>
                </a:lnTo>
                <a:lnTo>
                  <a:pt x="9103430" y="3377480"/>
                </a:lnTo>
                <a:lnTo>
                  <a:pt x="9010123" y="3377480"/>
                </a:lnTo>
                <a:lnTo>
                  <a:pt x="9010123" y="3331121"/>
                </a:lnTo>
                <a:lnTo>
                  <a:pt x="9115537" y="3331121"/>
                </a:lnTo>
                <a:lnTo>
                  <a:pt x="9115537" y="3289783"/>
                </a:lnTo>
                <a:close/>
                <a:moveTo>
                  <a:pt x="8757759" y="3289783"/>
                </a:moveTo>
                <a:lnTo>
                  <a:pt x="8757759" y="3507105"/>
                </a:lnTo>
                <a:lnTo>
                  <a:pt x="8800573" y="3507105"/>
                </a:lnTo>
                <a:lnTo>
                  <a:pt x="8800573" y="3438011"/>
                </a:lnTo>
                <a:lnTo>
                  <a:pt x="8829215" y="3438011"/>
                </a:lnTo>
                <a:lnTo>
                  <a:pt x="8874983" y="3507105"/>
                </a:lnTo>
                <a:lnTo>
                  <a:pt x="8924884" y="3507105"/>
                </a:lnTo>
                <a:lnTo>
                  <a:pt x="8874393" y="3428267"/>
                </a:lnTo>
                <a:cubicBezTo>
                  <a:pt x="8886794" y="3421180"/>
                  <a:pt x="8895603" y="3411633"/>
                  <a:pt x="8900819" y="3399625"/>
                </a:cubicBezTo>
                <a:cubicBezTo>
                  <a:pt x="8906036" y="3387617"/>
                  <a:pt x="8908645" y="3375413"/>
                  <a:pt x="8908645" y="3363011"/>
                </a:cubicBezTo>
                <a:cubicBezTo>
                  <a:pt x="8908645" y="3340767"/>
                  <a:pt x="8901311" y="3323001"/>
                  <a:pt x="8886647" y="3309714"/>
                </a:cubicBezTo>
                <a:cubicBezTo>
                  <a:pt x="8871981" y="3296426"/>
                  <a:pt x="8850967" y="3289783"/>
                  <a:pt x="8823605" y="3289783"/>
                </a:cubicBezTo>
                <a:close/>
                <a:moveTo>
                  <a:pt x="8557734" y="3289783"/>
                </a:moveTo>
                <a:lnTo>
                  <a:pt x="8557734" y="3507105"/>
                </a:lnTo>
                <a:lnTo>
                  <a:pt x="8600549" y="3507105"/>
                </a:lnTo>
                <a:lnTo>
                  <a:pt x="8600549" y="3438306"/>
                </a:lnTo>
                <a:lnTo>
                  <a:pt x="8631257" y="3438306"/>
                </a:lnTo>
                <a:cubicBezTo>
                  <a:pt x="8645430" y="3438306"/>
                  <a:pt x="8657389" y="3436092"/>
                  <a:pt x="8667133" y="3431663"/>
                </a:cubicBezTo>
                <a:cubicBezTo>
                  <a:pt x="8676877" y="3427233"/>
                  <a:pt x="8684653" y="3421377"/>
                  <a:pt x="8690459" y="3414094"/>
                </a:cubicBezTo>
                <a:cubicBezTo>
                  <a:pt x="8696267" y="3406810"/>
                  <a:pt x="8700499" y="3398690"/>
                  <a:pt x="8703157" y="3389733"/>
                </a:cubicBezTo>
                <a:cubicBezTo>
                  <a:pt x="8705815" y="3380777"/>
                  <a:pt x="8707143" y="3371869"/>
                  <a:pt x="8707143" y="3363011"/>
                </a:cubicBezTo>
                <a:cubicBezTo>
                  <a:pt x="8707143" y="3340767"/>
                  <a:pt x="8699957" y="3323001"/>
                  <a:pt x="8685587" y="3309714"/>
                </a:cubicBezTo>
                <a:cubicBezTo>
                  <a:pt x="8671217" y="3296426"/>
                  <a:pt x="8650549" y="3289783"/>
                  <a:pt x="8623580" y="3289783"/>
                </a:cubicBezTo>
                <a:close/>
                <a:moveTo>
                  <a:pt x="8167209" y="3289783"/>
                </a:moveTo>
                <a:lnTo>
                  <a:pt x="8167209" y="3507105"/>
                </a:lnTo>
                <a:lnTo>
                  <a:pt x="8312189" y="3507105"/>
                </a:lnTo>
                <a:lnTo>
                  <a:pt x="8312189" y="3465767"/>
                </a:lnTo>
                <a:lnTo>
                  <a:pt x="8210024" y="3465767"/>
                </a:lnTo>
                <a:lnTo>
                  <a:pt x="8210024" y="3289783"/>
                </a:lnTo>
                <a:close/>
                <a:moveTo>
                  <a:pt x="7843359" y="3289783"/>
                </a:moveTo>
                <a:lnTo>
                  <a:pt x="7843359" y="3507105"/>
                </a:lnTo>
                <a:lnTo>
                  <a:pt x="7886174" y="3507105"/>
                </a:lnTo>
                <a:lnTo>
                  <a:pt x="7886174" y="3289783"/>
                </a:lnTo>
                <a:close/>
                <a:moveTo>
                  <a:pt x="7647620" y="3289783"/>
                </a:moveTo>
                <a:lnTo>
                  <a:pt x="7647620" y="3331121"/>
                </a:lnTo>
                <a:lnTo>
                  <a:pt x="7698407" y="3331121"/>
                </a:lnTo>
                <a:lnTo>
                  <a:pt x="7698407" y="3507105"/>
                </a:lnTo>
                <a:lnTo>
                  <a:pt x="7741222" y="3507105"/>
                </a:lnTo>
                <a:lnTo>
                  <a:pt x="7741222" y="3331121"/>
                </a:lnTo>
                <a:lnTo>
                  <a:pt x="7794077" y="3331121"/>
                </a:lnTo>
                <a:lnTo>
                  <a:pt x="7794077" y="3289783"/>
                </a:lnTo>
                <a:close/>
                <a:moveTo>
                  <a:pt x="7195659" y="3289783"/>
                </a:moveTo>
                <a:lnTo>
                  <a:pt x="7195659" y="3507105"/>
                </a:lnTo>
                <a:lnTo>
                  <a:pt x="7348021" y="3507105"/>
                </a:lnTo>
                <a:lnTo>
                  <a:pt x="7348021" y="3465767"/>
                </a:lnTo>
                <a:lnTo>
                  <a:pt x="7238474" y="3465767"/>
                </a:lnTo>
                <a:lnTo>
                  <a:pt x="7238474" y="3418818"/>
                </a:lnTo>
                <a:lnTo>
                  <a:pt x="7331780" y="3418818"/>
                </a:lnTo>
                <a:lnTo>
                  <a:pt x="7331780" y="3377480"/>
                </a:lnTo>
                <a:lnTo>
                  <a:pt x="7238474" y="3377480"/>
                </a:lnTo>
                <a:lnTo>
                  <a:pt x="7238474" y="3331121"/>
                </a:lnTo>
                <a:lnTo>
                  <a:pt x="7343887" y="3331121"/>
                </a:lnTo>
                <a:lnTo>
                  <a:pt x="7343887" y="3289783"/>
                </a:lnTo>
                <a:close/>
                <a:moveTo>
                  <a:pt x="6999920" y="3289783"/>
                </a:moveTo>
                <a:lnTo>
                  <a:pt x="6999920" y="3331121"/>
                </a:lnTo>
                <a:lnTo>
                  <a:pt x="7050707" y="3331121"/>
                </a:lnTo>
                <a:lnTo>
                  <a:pt x="7050707" y="3507105"/>
                </a:lnTo>
                <a:lnTo>
                  <a:pt x="7093522" y="3507105"/>
                </a:lnTo>
                <a:lnTo>
                  <a:pt x="7093522" y="3331121"/>
                </a:lnTo>
                <a:lnTo>
                  <a:pt x="7146377" y="3331121"/>
                </a:lnTo>
                <a:lnTo>
                  <a:pt x="7146377" y="3289783"/>
                </a:lnTo>
                <a:close/>
                <a:moveTo>
                  <a:pt x="6557484" y="3289783"/>
                </a:moveTo>
                <a:lnTo>
                  <a:pt x="6557484" y="3507105"/>
                </a:lnTo>
                <a:lnTo>
                  <a:pt x="6600299" y="3507105"/>
                </a:lnTo>
                <a:lnTo>
                  <a:pt x="6600299" y="3438306"/>
                </a:lnTo>
                <a:lnTo>
                  <a:pt x="6631008" y="3438306"/>
                </a:lnTo>
                <a:cubicBezTo>
                  <a:pt x="6645180" y="3438306"/>
                  <a:pt x="6657139" y="3436092"/>
                  <a:pt x="6666883" y="3431663"/>
                </a:cubicBezTo>
                <a:cubicBezTo>
                  <a:pt x="6676627" y="3427233"/>
                  <a:pt x="6684403" y="3421377"/>
                  <a:pt x="6690210" y="3414094"/>
                </a:cubicBezTo>
                <a:cubicBezTo>
                  <a:pt x="6696017" y="3406810"/>
                  <a:pt x="6700249" y="3398690"/>
                  <a:pt x="6702907" y="3389733"/>
                </a:cubicBezTo>
                <a:cubicBezTo>
                  <a:pt x="6705565" y="3380777"/>
                  <a:pt x="6706893" y="3371869"/>
                  <a:pt x="6706893" y="3363011"/>
                </a:cubicBezTo>
                <a:cubicBezTo>
                  <a:pt x="6706893" y="3340767"/>
                  <a:pt x="6699708" y="3323001"/>
                  <a:pt x="6685338" y="3309714"/>
                </a:cubicBezTo>
                <a:cubicBezTo>
                  <a:pt x="6670968" y="3296426"/>
                  <a:pt x="6650299" y="3289783"/>
                  <a:pt x="6623330" y="3289783"/>
                </a:cubicBezTo>
                <a:close/>
                <a:moveTo>
                  <a:pt x="6119334" y="3289783"/>
                </a:moveTo>
                <a:lnTo>
                  <a:pt x="6119334" y="3507105"/>
                </a:lnTo>
                <a:lnTo>
                  <a:pt x="6264314" y="3507105"/>
                </a:lnTo>
                <a:lnTo>
                  <a:pt x="6264314" y="3465767"/>
                </a:lnTo>
                <a:lnTo>
                  <a:pt x="6162149" y="3465767"/>
                </a:lnTo>
                <a:lnTo>
                  <a:pt x="6162149" y="3289783"/>
                </a:lnTo>
                <a:close/>
                <a:moveTo>
                  <a:pt x="5281134" y="3289783"/>
                </a:moveTo>
                <a:lnTo>
                  <a:pt x="5281134" y="3507105"/>
                </a:lnTo>
                <a:lnTo>
                  <a:pt x="5323949" y="3507105"/>
                </a:lnTo>
                <a:lnTo>
                  <a:pt x="5323949" y="3289783"/>
                </a:lnTo>
                <a:close/>
                <a:moveTo>
                  <a:pt x="4709634" y="3289783"/>
                </a:moveTo>
                <a:lnTo>
                  <a:pt x="4709634" y="3507105"/>
                </a:lnTo>
                <a:lnTo>
                  <a:pt x="4861996" y="3507105"/>
                </a:lnTo>
                <a:lnTo>
                  <a:pt x="4861996" y="3465767"/>
                </a:lnTo>
                <a:lnTo>
                  <a:pt x="4752449" y="3465767"/>
                </a:lnTo>
                <a:lnTo>
                  <a:pt x="4752449" y="3418818"/>
                </a:lnTo>
                <a:lnTo>
                  <a:pt x="4845756" y="3418818"/>
                </a:lnTo>
                <a:lnTo>
                  <a:pt x="4845756" y="3377480"/>
                </a:lnTo>
                <a:lnTo>
                  <a:pt x="4752449" y="3377480"/>
                </a:lnTo>
                <a:lnTo>
                  <a:pt x="4752449" y="3331121"/>
                </a:lnTo>
                <a:lnTo>
                  <a:pt x="4857863" y="3331121"/>
                </a:lnTo>
                <a:lnTo>
                  <a:pt x="4857863" y="3289783"/>
                </a:lnTo>
                <a:close/>
                <a:moveTo>
                  <a:pt x="4519134" y="3289783"/>
                </a:moveTo>
                <a:lnTo>
                  <a:pt x="4519134" y="3507105"/>
                </a:lnTo>
                <a:lnTo>
                  <a:pt x="4561949" y="3507105"/>
                </a:lnTo>
                <a:lnTo>
                  <a:pt x="4561949" y="3421771"/>
                </a:lnTo>
                <a:lnTo>
                  <a:pt x="4642559" y="3421771"/>
                </a:lnTo>
                <a:lnTo>
                  <a:pt x="4642559" y="3380432"/>
                </a:lnTo>
                <a:lnTo>
                  <a:pt x="4561949" y="3380432"/>
                </a:lnTo>
                <a:lnTo>
                  <a:pt x="4561949" y="3331121"/>
                </a:lnTo>
                <a:lnTo>
                  <a:pt x="4654960" y="3331121"/>
                </a:lnTo>
                <a:lnTo>
                  <a:pt x="4654960" y="3289783"/>
                </a:lnTo>
                <a:close/>
                <a:moveTo>
                  <a:pt x="4052410" y="3289783"/>
                </a:moveTo>
                <a:lnTo>
                  <a:pt x="4052410" y="3507105"/>
                </a:lnTo>
                <a:lnTo>
                  <a:pt x="4095225" y="3507105"/>
                </a:lnTo>
                <a:lnTo>
                  <a:pt x="4095225" y="3438011"/>
                </a:lnTo>
                <a:lnTo>
                  <a:pt x="4123867" y="3438011"/>
                </a:lnTo>
                <a:lnTo>
                  <a:pt x="4169634" y="3507105"/>
                </a:lnTo>
                <a:lnTo>
                  <a:pt x="4219535" y="3507105"/>
                </a:lnTo>
                <a:lnTo>
                  <a:pt x="4169044" y="3428267"/>
                </a:lnTo>
                <a:cubicBezTo>
                  <a:pt x="4181445" y="3421180"/>
                  <a:pt x="4190254" y="3411633"/>
                  <a:pt x="4195471" y="3399625"/>
                </a:cubicBezTo>
                <a:cubicBezTo>
                  <a:pt x="4200687" y="3387617"/>
                  <a:pt x="4203294" y="3375413"/>
                  <a:pt x="4203294" y="3363011"/>
                </a:cubicBezTo>
                <a:cubicBezTo>
                  <a:pt x="4203294" y="3340767"/>
                  <a:pt x="4195963" y="3323001"/>
                  <a:pt x="4181298" y="3309714"/>
                </a:cubicBezTo>
                <a:cubicBezTo>
                  <a:pt x="4166632" y="3296426"/>
                  <a:pt x="4145618" y="3289783"/>
                  <a:pt x="4118257" y="3289783"/>
                </a:cubicBezTo>
                <a:close/>
                <a:moveTo>
                  <a:pt x="3852385" y="3289783"/>
                </a:moveTo>
                <a:lnTo>
                  <a:pt x="3852385" y="3507105"/>
                </a:lnTo>
                <a:lnTo>
                  <a:pt x="3895200" y="3507105"/>
                </a:lnTo>
                <a:lnTo>
                  <a:pt x="3895200" y="3438306"/>
                </a:lnTo>
                <a:lnTo>
                  <a:pt x="3925909" y="3438306"/>
                </a:lnTo>
                <a:cubicBezTo>
                  <a:pt x="3940081" y="3438306"/>
                  <a:pt x="3952040" y="3436092"/>
                  <a:pt x="3961784" y="3431663"/>
                </a:cubicBezTo>
                <a:cubicBezTo>
                  <a:pt x="3971529" y="3427233"/>
                  <a:pt x="3979304" y="3421377"/>
                  <a:pt x="3985112" y="3414094"/>
                </a:cubicBezTo>
                <a:cubicBezTo>
                  <a:pt x="3990918" y="3406810"/>
                  <a:pt x="3995151" y="3398690"/>
                  <a:pt x="3997808" y="3389733"/>
                </a:cubicBezTo>
                <a:cubicBezTo>
                  <a:pt x="4000465" y="3380777"/>
                  <a:pt x="4001794" y="3371869"/>
                  <a:pt x="4001794" y="3363011"/>
                </a:cubicBezTo>
                <a:cubicBezTo>
                  <a:pt x="4001794" y="3340767"/>
                  <a:pt x="3994609" y="3323001"/>
                  <a:pt x="3980239" y="3309714"/>
                </a:cubicBezTo>
                <a:cubicBezTo>
                  <a:pt x="3965869" y="3296426"/>
                  <a:pt x="3945200" y="3289783"/>
                  <a:pt x="3918231" y="3289783"/>
                </a:cubicBezTo>
                <a:close/>
                <a:moveTo>
                  <a:pt x="3128486" y="3289783"/>
                </a:moveTo>
                <a:lnTo>
                  <a:pt x="3128486" y="3507105"/>
                </a:lnTo>
                <a:lnTo>
                  <a:pt x="3171299" y="3507105"/>
                </a:lnTo>
                <a:lnTo>
                  <a:pt x="3171299" y="3289783"/>
                </a:lnTo>
                <a:close/>
                <a:moveTo>
                  <a:pt x="2909410" y="3289783"/>
                </a:moveTo>
                <a:lnTo>
                  <a:pt x="2909410" y="3507105"/>
                </a:lnTo>
                <a:lnTo>
                  <a:pt x="2952815" y="3507105"/>
                </a:lnTo>
                <a:lnTo>
                  <a:pt x="2952815" y="3425019"/>
                </a:lnTo>
                <a:lnTo>
                  <a:pt x="2963445" y="3414389"/>
                </a:lnTo>
                <a:lnTo>
                  <a:pt x="3030473" y="3507105"/>
                </a:lnTo>
                <a:lnTo>
                  <a:pt x="3084803" y="3507105"/>
                </a:lnTo>
                <a:lnTo>
                  <a:pt x="2994744" y="3387224"/>
                </a:lnTo>
                <a:lnTo>
                  <a:pt x="3084508" y="3289783"/>
                </a:lnTo>
                <a:lnTo>
                  <a:pt x="3028996" y="3289783"/>
                </a:lnTo>
                <a:lnTo>
                  <a:pt x="2958130" y="3369802"/>
                </a:lnTo>
                <a:lnTo>
                  <a:pt x="2951634" y="3378070"/>
                </a:lnTo>
                <a:lnTo>
                  <a:pt x="2952815" y="3367145"/>
                </a:lnTo>
                <a:lnTo>
                  <a:pt x="2952815" y="3289783"/>
                </a:lnTo>
                <a:close/>
                <a:moveTo>
                  <a:pt x="2233135" y="3289783"/>
                </a:moveTo>
                <a:lnTo>
                  <a:pt x="2233135" y="3507105"/>
                </a:lnTo>
                <a:lnTo>
                  <a:pt x="2378115" y="3507105"/>
                </a:lnTo>
                <a:lnTo>
                  <a:pt x="2378115" y="3465767"/>
                </a:lnTo>
                <a:lnTo>
                  <a:pt x="2275950" y="3465767"/>
                </a:lnTo>
                <a:lnTo>
                  <a:pt x="2275950" y="3289783"/>
                </a:lnTo>
                <a:close/>
                <a:moveTo>
                  <a:pt x="1742931" y="3289783"/>
                </a:moveTo>
                <a:lnTo>
                  <a:pt x="1742931" y="3427676"/>
                </a:lnTo>
                <a:cubicBezTo>
                  <a:pt x="1742931" y="3443621"/>
                  <a:pt x="1746868" y="3457745"/>
                  <a:pt x="1754742" y="3470048"/>
                </a:cubicBezTo>
                <a:cubicBezTo>
                  <a:pt x="1762616" y="3482351"/>
                  <a:pt x="1773197" y="3491997"/>
                  <a:pt x="1786484" y="3498985"/>
                </a:cubicBezTo>
                <a:cubicBezTo>
                  <a:pt x="1799771" y="3505973"/>
                  <a:pt x="1814486" y="3509467"/>
                  <a:pt x="1830628" y="3509467"/>
                </a:cubicBezTo>
                <a:cubicBezTo>
                  <a:pt x="1846966" y="3509467"/>
                  <a:pt x="1861828" y="3505973"/>
                  <a:pt x="1875214" y="3498985"/>
                </a:cubicBezTo>
                <a:cubicBezTo>
                  <a:pt x="1888600" y="3491997"/>
                  <a:pt x="1899230" y="3482351"/>
                  <a:pt x="1907104" y="3470048"/>
                </a:cubicBezTo>
                <a:cubicBezTo>
                  <a:pt x="1914978" y="3457745"/>
                  <a:pt x="1918915" y="3443621"/>
                  <a:pt x="1918915" y="3427676"/>
                </a:cubicBezTo>
                <a:lnTo>
                  <a:pt x="1918915" y="3289783"/>
                </a:lnTo>
                <a:lnTo>
                  <a:pt x="1876690" y="3289783"/>
                </a:lnTo>
                <a:lnTo>
                  <a:pt x="1876690" y="3426790"/>
                </a:lnTo>
                <a:cubicBezTo>
                  <a:pt x="1876690" y="3433680"/>
                  <a:pt x="1874673" y="3440275"/>
                  <a:pt x="1870638" y="3446574"/>
                </a:cubicBezTo>
                <a:cubicBezTo>
                  <a:pt x="1866602" y="3452873"/>
                  <a:pt x="1861139" y="3457991"/>
                  <a:pt x="1854250" y="3461928"/>
                </a:cubicBezTo>
                <a:cubicBezTo>
                  <a:pt x="1847360" y="3465865"/>
                  <a:pt x="1839486" y="3467834"/>
                  <a:pt x="1830628" y="3467834"/>
                </a:cubicBezTo>
                <a:cubicBezTo>
                  <a:pt x="1822557" y="3467834"/>
                  <a:pt x="1815126" y="3465865"/>
                  <a:pt x="1808334" y="3461928"/>
                </a:cubicBezTo>
                <a:cubicBezTo>
                  <a:pt x="1801543" y="3457991"/>
                  <a:pt x="1796081" y="3452873"/>
                  <a:pt x="1791947" y="3446574"/>
                </a:cubicBezTo>
                <a:cubicBezTo>
                  <a:pt x="1787813" y="3440275"/>
                  <a:pt x="1785746" y="3433680"/>
                  <a:pt x="1785746" y="3426790"/>
                </a:cubicBezTo>
                <a:lnTo>
                  <a:pt x="1785746" y="3289783"/>
                </a:lnTo>
                <a:close/>
                <a:moveTo>
                  <a:pt x="5160395" y="3288602"/>
                </a:moveTo>
                <a:cubicBezTo>
                  <a:pt x="5147009" y="3289192"/>
                  <a:pt x="5135198" y="3292194"/>
                  <a:pt x="5124962" y="3297608"/>
                </a:cubicBezTo>
                <a:cubicBezTo>
                  <a:pt x="5114726" y="3303021"/>
                  <a:pt x="5106803" y="3310354"/>
                  <a:pt x="5101192" y="3319606"/>
                </a:cubicBezTo>
                <a:cubicBezTo>
                  <a:pt x="5095582" y="3328857"/>
                  <a:pt x="5092777" y="3339783"/>
                  <a:pt x="5092777" y="3352381"/>
                </a:cubicBezTo>
                <a:cubicBezTo>
                  <a:pt x="5092777" y="3362814"/>
                  <a:pt x="5094696" y="3371623"/>
                  <a:pt x="5098535" y="3378808"/>
                </a:cubicBezTo>
                <a:cubicBezTo>
                  <a:pt x="5102373" y="3385993"/>
                  <a:pt x="5107393" y="3391997"/>
                  <a:pt x="5113594" y="3396820"/>
                </a:cubicBezTo>
                <a:cubicBezTo>
                  <a:pt x="5119795" y="3401643"/>
                  <a:pt x="5126438" y="3405727"/>
                  <a:pt x="5133525" y="3409074"/>
                </a:cubicBezTo>
                <a:cubicBezTo>
                  <a:pt x="5140612" y="3412421"/>
                  <a:pt x="5147501" y="3415373"/>
                  <a:pt x="5154194" y="3417932"/>
                </a:cubicBezTo>
                <a:cubicBezTo>
                  <a:pt x="5162856" y="3421279"/>
                  <a:pt x="5170287" y="3425363"/>
                  <a:pt x="5176488" y="3430186"/>
                </a:cubicBezTo>
                <a:cubicBezTo>
                  <a:pt x="5182688" y="3435009"/>
                  <a:pt x="5185789" y="3440668"/>
                  <a:pt x="5185789" y="3447164"/>
                </a:cubicBezTo>
                <a:cubicBezTo>
                  <a:pt x="5185789" y="3453464"/>
                  <a:pt x="5184066" y="3458385"/>
                  <a:pt x="5180622" y="3461928"/>
                </a:cubicBezTo>
                <a:cubicBezTo>
                  <a:pt x="5177176" y="3465471"/>
                  <a:pt x="5172846" y="3467981"/>
                  <a:pt x="5167629" y="3469458"/>
                </a:cubicBezTo>
                <a:cubicBezTo>
                  <a:pt x="5162413" y="3470934"/>
                  <a:pt x="5157245" y="3471672"/>
                  <a:pt x="5152127" y="3471672"/>
                </a:cubicBezTo>
                <a:cubicBezTo>
                  <a:pt x="5144450" y="3471672"/>
                  <a:pt x="5135789" y="3469901"/>
                  <a:pt x="5126143" y="3466357"/>
                </a:cubicBezTo>
                <a:cubicBezTo>
                  <a:pt x="5116497" y="3462814"/>
                  <a:pt x="5107934" y="3458287"/>
                  <a:pt x="5100454" y="3452775"/>
                </a:cubicBezTo>
                <a:lnTo>
                  <a:pt x="5081556" y="3486141"/>
                </a:lnTo>
                <a:cubicBezTo>
                  <a:pt x="5092974" y="3494211"/>
                  <a:pt x="5105129" y="3500117"/>
                  <a:pt x="5118023" y="3503857"/>
                </a:cubicBezTo>
                <a:cubicBezTo>
                  <a:pt x="5130917" y="3507597"/>
                  <a:pt x="5143564" y="3509467"/>
                  <a:pt x="5155966" y="3509467"/>
                </a:cubicBezTo>
                <a:cubicBezTo>
                  <a:pt x="5172108" y="3509467"/>
                  <a:pt x="5185690" y="3506564"/>
                  <a:pt x="5196714" y="3500757"/>
                </a:cubicBezTo>
                <a:cubicBezTo>
                  <a:pt x="5207738" y="3494950"/>
                  <a:pt x="5216103" y="3487322"/>
                  <a:pt x="5221813" y="3477873"/>
                </a:cubicBezTo>
                <a:cubicBezTo>
                  <a:pt x="5227521" y="3468424"/>
                  <a:pt x="5230376" y="3458188"/>
                  <a:pt x="5230376" y="3447164"/>
                </a:cubicBezTo>
                <a:cubicBezTo>
                  <a:pt x="5230376" y="3433385"/>
                  <a:pt x="5227816" y="3422312"/>
                  <a:pt x="5222698" y="3413946"/>
                </a:cubicBezTo>
                <a:cubicBezTo>
                  <a:pt x="5217580" y="3405580"/>
                  <a:pt x="5211084" y="3398985"/>
                  <a:pt x="5203210" y="3394162"/>
                </a:cubicBezTo>
                <a:cubicBezTo>
                  <a:pt x="5195336" y="3389340"/>
                  <a:pt x="5187167" y="3385354"/>
                  <a:pt x="5178702" y="3382204"/>
                </a:cubicBezTo>
                <a:cubicBezTo>
                  <a:pt x="5171812" y="3379645"/>
                  <a:pt x="5165168" y="3376790"/>
                  <a:pt x="5158771" y="3373641"/>
                </a:cubicBezTo>
                <a:cubicBezTo>
                  <a:pt x="5152374" y="3370491"/>
                  <a:pt x="5147157" y="3366899"/>
                  <a:pt x="5143121" y="3362863"/>
                </a:cubicBezTo>
                <a:cubicBezTo>
                  <a:pt x="5139086" y="3358828"/>
                  <a:pt x="5137068" y="3354251"/>
                  <a:pt x="5137068" y="3349133"/>
                </a:cubicBezTo>
                <a:cubicBezTo>
                  <a:pt x="5137068" y="3341653"/>
                  <a:pt x="5139726" y="3336042"/>
                  <a:pt x="5145041" y="3332302"/>
                </a:cubicBezTo>
                <a:cubicBezTo>
                  <a:pt x="5150356" y="3328562"/>
                  <a:pt x="5157639" y="3326692"/>
                  <a:pt x="5166891" y="3326692"/>
                </a:cubicBezTo>
                <a:cubicBezTo>
                  <a:pt x="5174371" y="3326692"/>
                  <a:pt x="5182393" y="3328169"/>
                  <a:pt x="5190956" y="3331121"/>
                </a:cubicBezTo>
                <a:cubicBezTo>
                  <a:pt x="5199519" y="3334074"/>
                  <a:pt x="5207934" y="3337814"/>
                  <a:pt x="5216202" y="3342342"/>
                </a:cubicBezTo>
                <a:lnTo>
                  <a:pt x="5232442" y="3309566"/>
                </a:lnTo>
                <a:cubicBezTo>
                  <a:pt x="5223781" y="3303858"/>
                  <a:pt x="5213987" y="3298937"/>
                  <a:pt x="5203062" y="3294802"/>
                </a:cubicBezTo>
                <a:cubicBezTo>
                  <a:pt x="5192137" y="3290669"/>
                  <a:pt x="5177915" y="3288602"/>
                  <a:pt x="5160395" y="3288602"/>
                </a:cubicBezTo>
                <a:close/>
                <a:moveTo>
                  <a:pt x="4979420" y="3288602"/>
                </a:moveTo>
                <a:cubicBezTo>
                  <a:pt x="4966034" y="3289192"/>
                  <a:pt x="4954223" y="3292194"/>
                  <a:pt x="4943987" y="3297608"/>
                </a:cubicBezTo>
                <a:cubicBezTo>
                  <a:pt x="4933751" y="3303021"/>
                  <a:pt x="4925827" y="3310354"/>
                  <a:pt x="4920217" y="3319606"/>
                </a:cubicBezTo>
                <a:cubicBezTo>
                  <a:pt x="4914607" y="3328857"/>
                  <a:pt x="4911802" y="3339783"/>
                  <a:pt x="4911802" y="3352381"/>
                </a:cubicBezTo>
                <a:cubicBezTo>
                  <a:pt x="4911802" y="3362814"/>
                  <a:pt x="4913721" y="3371623"/>
                  <a:pt x="4917560" y="3378808"/>
                </a:cubicBezTo>
                <a:cubicBezTo>
                  <a:pt x="4921398" y="3385993"/>
                  <a:pt x="4926418" y="3391997"/>
                  <a:pt x="4932619" y="3396820"/>
                </a:cubicBezTo>
                <a:cubicBezTo>
                  <a:pt x="4938819" y="3401643"/>
                  <a:pt x="4945463" y="3405727"/>
                  <a:pt x="4952550" y="3409074"/>
                </a:cubicBezTo>
                <a:cubicBezTo>
                  <a:pt x="4959637" y="3412421"/>
                  <a:pt x="4966526" y="3415373"/>
                  <a:pt x="4973220" y="3417932"/>
                </a:cubicBezTo>
                <a:cubicBezTo>
                  <a:pt x="4981880" y="3421279"/>
                  <a:pt x="4989312" y="3425363"/>
                  <a:pt x="4995512" y="3430186"/>
                </a:cubicBezTo>
                <a:cubicBezTo>
                  <a:pt x="5001713" y="3435009"/>
                  <a:pt x="5004814" y="3440668"/>
                  <a:pt x="5004814" y="3447164"/>
                </a:cubicBezTo>
                <a:cubicBezTo>
                  <a:pt x="5004814" y="3453464"/>
                  <a:pt x="5003092" y="3458385"/>
                  <a:pt x="4999646" y="3461928"/>
                </a:cubicBezTo>
                <a:cubicBezTo>
                  <a:pt x="4996201" y="3465471"/>
                  <a:pt x="4991871" y="3467981"/>
                  <a:pt x="4986654" y="3469458"/>
                </a:cubicBezTo>
                <a:cubicBezTo>
                  <a:pt x="4981437" y="3470934"/>
                  <a:pt x="4976271" y="3471672"/>
                  <a:pt x="4971152" y="3471672"/>
                </a:cubicBezTo>
                <a:cubicBezTo>
                  <a:pt x="4963475" y="3471672"/>
                  <a:pt x="4954813" y="3469901"/>
                  <a:pt x="4945168" y="3466357"/>
                </a:cubicBezTo>
                <a:cubicBezTo>
                  <a:pt x="4935522" y="3462814"/>
                  <a:pt x="4926959" y="3458287"/>
                  <a:pt x="4919479" y="3452775"/>
                </a:cubicBezTo>
                <a:lnTo>
                  <a:pt x="4900581" y="3486141"/>
                </a:lnTo>
                <a:cubicBezTo>
                  <a:pt x="4911999" y="3494211"/>
                  <a:pt x="4924154" y="3500117"/>
                  <a:pt x="4937048" y="3503857"/>
                </a:cubicBezTo>
                <a:cubicBezTo>
                  <a:pt x="4949942" y="3507597"/>
                  <a:pt x="4962589" y="3509467"/>
                  <a:pt x="4974991" y="3509467"/>
                </a:cubicBezTo>
                <a:cubicBezTo>
                  <a:pt x="4991132" y="3509467"/>
                  <a:pt x="5004716" y="3506564"/>
                  <a:pt x="5015739" y="3500757"/>
                </a:cubicBezTo>
                <a:cubicBezTo>
                  <a:pt x="5026762" y="3494950"/>
                  <a:pt x="5035128" y="3487322"/>
                  <a:pt x="5040837" y="3477873"/>
                </a:cubicBezTo>
                <a:cubicBezTo>
                  <a:pt x="5046546" y="3468424"/>
                  <a:pt x="5049400" y="3458188"/>
                  <a:pt x="5049400" y="3447164"/>
                </a:cubicBezTo>
                <a:cubicBezTo>
                  <a:pt x="5049400" y="3433385"/>
                  <a:pt x="5046841" y="3422312"/>
                  <a:pt x="5041723" y="3413946"/>
                </a:cubicBezTo>
                <a:cubicBezTo>
                  <a:pt x="5036605" y="3405580"/>
                  <a:pt x="5030109" y="3398985"/>
                  <a:pt x="5022235" y="3394162"/>
                </a:cubicBezTo>
                <a:cubicBezTo>
                  <a:pt x="5014361" y="3389340"/>
                  <a:pt x="5006191" y="3385354"/>
                  <a:pt x="4997727" y="3382204"/>
                </a:cubicBezTo>
                <a:cubicBezTo>
                  <a:pt x="4990837" y="3379645"/>
                  <a:pt x="4984193" y="3376790"/>
                  <a:pt x="4977796" y="3373641"/>
                </a:cubicBezTo>
                <a:cubicBezTo>
                  <a:pt x="4971398" y="3370491"/>
                  <a:pt x="4966182" y="3366899"/>
                  <a:pt x="4962146" y="3362863"/>
                </a:cubicBezTo>
                <a:cubicBezTo>
                  <a:pt x="4958111" y="3358828"/>
                  <a:pt x="4956093" y="3354251"/>
                  <a:pt x="4956093" y="3349133"/>
                </a:cubicBezTo>
                <a:cubicBezTo>
                  <a:pt x="4956093" y="3341653"/>
                  <a:pt x="4958751" y="3336042"/>
                  <a:pt x="4964066" y="3332302"/>
                </a:cubicBezTo>
                <a:cubicBezTo>
                  <a:pt x="4969381" y="3328562"/>
                  <a:pt x="4976664" y="3326692"/>
                  <a:pt x="4985916" y="3326692"/>
                </a:cubicBezTo>
                <a:cubicBezTo>
                  <a:pt x="4993397" y="3326692"/>
                  <a:pt x="5001418" y="3328169"/>
                  <a:pt x="5009981" y="3331121"/>
                </a:cubicBezTo>
                <a:cubicBezTo>
                  <a:pt x="5018544" y="3334074"/>
                  <a:pt x="5026959" y="3337814"/>
                  <a:pt x="5035227" y="3342342"/>
                </a:cubicBezTo>
                <a:lnTo>
                  <a:pt x="5051467" y="3309566"/>
                </a:lnTo>
                <a:cubicBezTo>
                  <a:pt x="5042806" y="3303858"/>
                  <a:pt x="5033012" y="3298937"/>
                  <a:pt x="5022087" y="3294802"/>
                </a:cubicBezTo>
                <a:cubicBezTo>
                  <a:pt x="5011162" y="3290669"/>
                  <a:pt x="4996939" y="3288602"/>
                  <a:pt x="4979420" y="3288602"/>
                </a:cubicBezTo>
                <a:close/>
                <a:moveTo>
                  <a:pt x="10380085" y="3287421"/>
                </a:moveTo>
                <a:cubicBezTo>
                  <a:pt x="10365321" y="3287421"/>
                  <a:pt x="10351198" y="3289783"/>
                  <a:pt x="10337713" y="3294507"/>
                </a:cubicBezTo>
                <a:cubicBezTo>
                  <a:pt x="10324229" y="3299232"/>
                  <a:pt x="10312320" y="3306466"/>
                  <a:pt x="10301985" y="3316210"/>
                </a:cubicBezTo>
                <a:cubicBezTo>
                  <a:pt x="10291650" y="3325954"/>
                  <a:pt x="10283481" y="3338159"/>
                  <a:pt x="10277477" y="3352824"/>
                </a:cubicBezTo>
                <a:cubicBezTo>
                  <a:pt x="10271473" y="3367489"/>
                  <a:pt x="10268471" y="3384763"/>
                  <a:pt x="10268471" y="3404645"/>
                </a:cubicBezTo>
                <a:cubicBezTo>
                  <a:pt x="10268471" y="3424920"/>
                  <a:pt x="10273147" y="3442932"/>
                  <a:pt x="10282497" y="3458680"/>
                </a:cubicBezTo>
                <a:cubicBezTo>
                  <a:pt x="10291847" y="3474428"/>
                  <a:pt x="10305184" y="3486830"/>
                  <a:pt x="10322506" y="3495885"/>
                </a:cubicBezTo>
                <a:cubicBezTo>
                  <a:pt x="10339829" y="3504940"/>
                  <a:pt x="10360203" y="3509467"/>
                  <a:pt x="10383628" y="3509467"/>
                </a:cubicBezTo>
                <a:cubicBezTo>
                  <a:pt x="10390321" y="3509467"/>
                  <a:pt x="10397408" y="3508729"/>
                  <a:pt x="10404889" y="3507253"/>
                </a:cubicBezTo>
                <a:cubicBezTo>
                  <a:pt x="10412368" y="3505776"/>
                  <a:pt x="10419701" y="3503857"/>
                  <a:pt x="10426886" y="3501495"/>
                </a:cubicBezTo>
                <a:cubicBezTo>
                  <a:pt x="10434071" y="3499133"/>
                  <a:pt x="10440420" y="3496525"/>
                  <a:pt x="10445931" y="3493670"/>
                </a:cubicBezTo>
                <a:cubicBezTo>
                  <a:pt x="10451443" y="3490816"/>
                  <a:pt x="10455478" y="3488011"/>
                  <a:pt x="10458038" y="3485255"/>
                </a:cubicBezTo>
                <a:lnTo>
                  <a:pt x="10458038" y="3393424"/>
                </a:lnTo>
                <a:lnTo>
                  <a:pt x="10377133" y="3393424"/>
                </a:lnTo>
                <a:lnTo>
                  <a:pt x="10377133" y="3434763"/>
                </a:lnTo>
                <a:lnTo>
                  <a:pt x="10414632" y="3434763"/>
                </a:lnTo>
                <a:lnTo>
                  <a:pt x="10414632" y="3461042"/>
                </a:lnTo>
                <a:cubicBezTo>
                  <a:pt x="10411089" y="3463011"/>
                  <a:pt x="10406758" y="3464438"/>
                  <a:pt x="10401640" y="3465324"/>
                </a:cubicBezTo>
                <a:cubicBezTo>
                  <a:pt x="10396522" y="3466210"/>
                  <a:pt x="10390912" y="3466652"/>
                  <a:pt x="10384810" y="3466652"/>
                </a:cubicBezTo>
                <a:cubicBezTo>
                  <a:pt x="10370833" y="3466652"/>
                  <a:pt x="10358383" y="3463995"/>
                  <a:pt x="10347457" y="3458680"/>
                </a:cubicBezTo>
                <a:cubicBezTo>
                  <a:pt x="10336532" y="3453365"/>
                  <a:pt x="10328018" y="3445786"/>
                  <a:pt x="10321916" y="3435944"/>
                </a:cubicBezTo>
                <a:cubicBezTo>
                  <a:pt x="10315814" y="3426101"/>
                  <a:pt x="10312763" y="3414389"/>
                  <a:pt x="10312763" y="3400806"/>
                </a:cubicBezTo>
                <a:cubicBezTo>
                  <a:pt x="10312763" y="3377381"/>
                  <a:pt x="10319062" y="3359812"/>
                  <a:pt x="10331660" y="3348100"/>
                </a:cubicBezTo>
                <a:cubicBezTo>
                  <a:pt x="10344259" y="3336387"/>
                  <a:pt x="10362270" y="3330531"/>
                  <a:pt x="10385696" y="3330531"/>
                </a:cubicBezTo>
                <a:cubicBezTo>
                  <a:pt x="10390420" y="3330531"/>
                  <a:pt x="10395833" y="3331170"/>
                  <a:pt x="10401936" y="3332450"/>
                </a:cubicBezTo>
                <a:cubicBezTo>
                  <a:pt x="10408038" y="3333730"/>
                  <a:pt x="10414042" y="3335354"/>
                  <a:pt x="10419948" y="3337322"/>
                </a:cubicBezTo>
                <a:cubicBezTo>
                  <a:pt x="10425853" y="3339291"/>
                  <a:pt x="10430577" y="3341259"/>
                  <a:pt x="10434120" y="3343228"/>
                </a:cubicBezTo>
                <a:lnTo>
                  <a:pt x="10447999" y="3303365"/>
                </a:lnTo>
                <a:cubicBezTo>
                  <a:pt x="10439928" y="3298838"/>
                  <a:pt x="10430085" y="3295049"/>
                  <a:pt x="10418471" y="3291997"/>
                </a:cubicBezTo>
                <a:cubicBezTo>
                  <a:pt x="10406857" y="3288946"/>
                  <a:pt x="10394061" y="3287421"/>
                  <a:pt x="10380085" y="3287421"/>
                </a:cubicBezTo>
                <a:close/>
                <a:moveTo>
                  <a:pt x="9612179" y="3287421"/>
                </a:moveTo>
                <a:cubicBezTo>
                  <a:pt x="9591117" y="3287421"/>
                  <a:pt x="9572662" y="3292243"/>
                  <a:pt x="9556815" y="3301889"/>
                </a:cubicBezTo>
                <a:cubicBezTo>
                  <a:pt x="9540969" y="3311535"/>
                  <a:pt x="9528617" y="3324822"/>
                  <a:pt x="9519759" y="3341751"/>
                </a:cubicBezTo>
                <a:cubicBezTo>
                  <a:pt x="9510900" y="3358680"/>
                  <a:pt x="9506471" y="3378168"/>
                  <a:pt x="9506471" y="3400216"/>
                </a:cubicBezTo>
                <a:cubicBezTo>
                  <a:pt x="9506471" y="3414979"/>
                  <a:pt x="9508932" y="3428857"/>
                  <a:pt x="9513853" y="3441849"/>
                </a:cubicBezTo>
                <a:cubicBezTo>
                  <a:pt x="9518775" y="3454842"/>
                  <a:pt x="9525910" y="3466357"/>
                  <a:pt x="9535260" y="3476397"/>
                </a:cubicBezTo>
                <a:cubicBezTo>
                  <a:pt x="9544611" y="3486436"/>
                  <a:pt x="9556028" y="3494359"/>
                  <a:pt x="9569512" y="3500166"/>
                </a:cubicBezTo>
                <a:cubicBezTo>
                  <a:pt x="9582997" y="3505973"/>
                  <a:pt x="9598302" y="3509074"/>
                  <a:pt x="9615427" y="3509467"/>
                </a:cubicBezTo>
                <a:cubicBezTo>
                  <a:pt x="9626648" y="3509664"/>
                  <a:pt x="9636884" y="3508483"/>
                  <a:pt x="9646136" y="3505924"/>
                </a:cubicBezTo>
                <a:cubicBezTo>
                  <a:pt x="9655388" y="3503365"/>
                  <a:pt x="9663213" y="3500412"/>
                  <a:pt x="9669611" y="3497066"/>
                </a:cubicBezTo>
                <a:cubicBezTo>
                  <a:pt x="9676008" y="3493719"/>
                  <a:pt x="9680388" y="3491062"/>
                  <a:pt x="9682751" y="3489094"/>
                </a:cubicBezTo>
                <a:lnTo>
                  <a:pt x="9665034" y="3450708"/>
                </a:lnTo>
                <a:cubicBezTo>
                  <a:pt x="9660703" y="3454842"/>
                  <a:pt x="9654404" y="3458778"/>
                  <a:pt x="9646136" y="3462519"/>
                </a:cubicBezTo>
                <a:cubicBezTo>
                  <a:pt x="9637868" y="3466259"/>
                  <a:pt x="9627928" y="3468129"/>
                  <a:pt x="9616313" y="3468129"/>
                </a:cubicBezTo>
                <a:cubicBezTo>
                  <a:pt x="9603125" y="3468129"/>
                  <a:pt x="9591609" y="3465176"/>
                  <a:pt x="9581766" y="3459271"/>
                </a:cubicBezTo>
                <a:cubicBezTo>
                  <a:pt x="9571924" y="3453365"/>
                  <a:pt x="9564345" y="3445147"/>
                  <a:pt x="9559030" y="3434615"/>
                </a:cubicBezTo>
                <a:cubicBezTo>
                  <a:pt x="9553715" y="3424084"/>
                  <a:pt x="9551058" y="3411830"/>
                  <a:pt x="9551058" y="3397853"/>
                </a:cubicBezTo>
                <a:cubicBezTo>
                  <a:pt x="9551058" y="3384664"/>
                  <a:pt x="9553961" y="3372903"/>
                  <a:pt x="9559769" y="3362568"/>
                </a:cubicBezTo>
                <a:cubicBezTo>
                  <a:pt x="9565575" y="3352233"/>
                  <a:pt x="9573253" y="3344015"/>
                  <a:pt x="9582800" y="3337913"/>
                </a:cubicBezTo>
                <a:cubicBezTo>
                  <a:pt x="9592347" y="3331810"/>
                  <a:pt x="9602632" y="3328759"/>
                  <a:pt x="9613656" y="3328759"/>
                </a:cubicBezTo>
                <a:cubicBezTo>
                  <a:pt x="9624286" y="3328759"/>
                  <a:pt x="9633686" y="3330777"/>
                  <a:pt x="9641855" y="3334812"/>
                </a:cubicBezTo>
                <a:cubicBezTo>
                  <a:pt x="9650024" y="3338848"/>
                  <a:pt x="9656569" y="3342735"/>
                  <a:pt x="9661490" y="3346476"/>
                </a:cubicBezTo>
                <a:lnTo>
                  <a:pt x="9678321" y="3306023"/>
                </a:lnTo>
                <a:cubicBezTo>
                  <a:pt x="9671234" y="3301495"/>
                  <a:pt x="9662081" y="3297263"/>
                  <a:pt x="9650861" y="3293326"/>
                </a:cubicBezTo>
                <a:cubicBezTo>
                  <a:pt x="9639640" y="3289389"/>
                  <a:pt x="9626746" y="3287421"/>
                  <a:pt x="9612179" y="3287421"/>
                </a:cubicBezTo>
                <a:close/>
                <a:moveTo>
                  <a:pt x="6854950" y="3287421"/>
                </a:moveTo>
                <a:cubicBezTo>
                  <a:pt x="6839595" y="3287421"/>
                  <a:pt x="6825225" y="3290373"/>
                  <a:pt x="6811839" y="3296279"/>
                </a:cubicBezTo>
                <a:cubicBezTo>
                  <a:pt x="6798454" y="3302184"/>
                  <a:pt x="6786692" y="3310305"/>
                  <a:pt x="6776554" y="3320639"/>
                </a:cubicBezTo>
                <a:cubicBezTo>
                  <a:pt x="6766416" y="3330974"/>
                  <a:pt x="6758493" y="3342834"/>
                  <a:pt x="6752784" y="3356220"/>
                </a:cubicBezTo>
                <a:cubicBezTo>
                  <a:pt x="6747076" y="3369605"/>
                  <a:pt x="6744222" y="3383779"/>
                  <a:pt x="6744222" y="3398739"/>
                </a:cubicBezTo>
                <a:cubicBezTo>
                  <a:pt x="6744222" y="3414094"/>
                  <a:pt x="6747076" y="3428464"/>
                  <a:pt x="6752784" y="3441849"/>
                </a:cubicBezTo>
                <a:cubicBezTo>
                  <a:pt x="6758493" y="3455235"/>
                  <a:pt x="6766416" y="3466997"/>
                  <a:pt x="6776554" y="3477135"/>
                </a:cubicBezTo>
                <a:cubicBezTo>
                  <a:pt x="6786692" y="3487273"/>
                  <a:pt x="6798454" y="3495196"/>
                  <a:pt x="6811839" y="3500904"/>
                </a:cubicBezTo>
                <a:cubicBezTo>
                  <a:pt x="6825225" y="3506613"/>
                  <a:pt x="6839595" y="3509467"/>
                  <a:pt x="6854950" y="3509467"/>
                </a:cubicBezTo>
                <a:cubicBezTo>
                  <a:pt x="6870107" y="3509467"/>
                  <a:pt x="6884379" y="3506613"/>
                  <a:pt x="6897764" y="3500904"/>
                </a:cubicBezTo>
                <a:cubicBezTo>
                  <a:pt x="6911150" y="3495196"/>
                  <a:pt x="6923011" y="3487273"/>
                  <a:pt x="6933345" y="3477135"/>
                </a:cubicBezTo>
                <a:cubicBezTo>
                  <a:pt x="6943680" y="3466997"/>
                  <a:pt x="6951751" y="3455235"/>
                  <a:pt x="6957558" y="3441849"/>
                </a:cubicBezTo>
                <a:cubicBezTo>
                  <a:pt x="6963365" y="3428464"/>
                  <a:pt x="6966268" y="3414094"/>
                  <a:pt x="6966268" y="3398739"/>
                </a:cubicBezTo>
                <a:cubicBezTo>
                  <a:pt x="6966268" y="3383779"/>
                  <a:pt x="6963365" y="3369605"/>
                  <a:pt x="6957558" y="3356220"/>
                </a:cubicBezTo>
                <a:cubicBezTo>
                  <a:pt x="6951751" y="3342834"/>
                  <a:pt x="6943680" y="3330974"/>
                  <a:pt x="6933345" y="3320639"/>
                </a:cubicBezTo>
                <a:cubicBezTo>
                  <a:pt x="6923011" y="3310305"/>
                  <a:pt x="6911150" y="3302184"/>
                  <a:pt x="6897764" y="3296279"/>
                </a:cubicBezTo>
                <a:cubicBezTo>
                  <a:pt x="6884379" y="3290373"/>
                  <a:pt x="6870107" y="3287421"/>
                  <a:pt x="6854950" y="3287421"/>
                </a:cubicBezTo>
                <a:close/>
                <a:moveTo>
                  <a:pt x="5483350" y="3287421"/>
                </a:moveTo>
                <a:cubicBezTo>
                  <a:pt x="5467995" y="3287421"/>
                  <a:pt x="5453625" y="3290373"/>
                  <a:pt x="5440239" y="3296279"/>
                </a:cubicBezTo>
                <a:cubicBezTo>
                  <a:pt x="5426854" y="3302184"/>
                  <a:pt x="5415092" y="3310305"/>
                  <a:pt x="5404954" y="3320639"/>
                </a:cubicBezTo>
                <a:cubicBezTo>
                  <a:pt x="5394816" y="3330974"/>
                  <a:pt x="5386894" y="3342834"/>
                  <a:pt x="5381184" y="3356220"/>
                </a:cubicBezTo>
                <a:cubicBezTo>
                  <a:pt x="5375476" y="3369605"/>
                  <a:pt x="5372622" y="3383779"/>
                  <a:pt x="5372622" y="3398739"/>
                </a:cubicBezTo>
                <a:cubicBezTo>
                  <a:pt x="5372622" y="3414094"/>
                  <a:pt x="5375476" y="3428464"/>
                  <a:pt x="5381184" y="3441849"/>
                </a:cubicBezTo>
                <a:cubicBezTo>
                  <a:pt x="5386894" y="3455235"/>
                  <a:pt x="5394816" y="3466997"/>
                  <a:pt x="5404954" y="3477135"/>
                </a:cubicBezTo>
                <a:cubicBezTo>
                  <a:pt x="5415092" y="3487273"/>
                  <a:pt x="5426854" y="3495196"/>
                  <a:pt x="5440239" y="3500904"/>
                </a:cubicBezTo>
                <a:cubicBezTo>
                  <a:pt x="5453625" y="3506613"/>
                  <a:pt x="5467995" y="3509467"/>
                  <a:pt x="5483350" y="3509467"/>
                </a:cubicBezTo>
                <a:cubicBezTo>
                  <a:pt x="5498507" y="3509467"/>
                  <a:pt x="5512779" y="3506613"/>
                  <a:pt x="5526164" y="3500904"/>
                </a:cubicBezTo>
                <a:cubicBezTo>
                  <a:pt x="5539550" y="3495196"/>
                  <a:pt x="5551411" y="3487273"/>
                  <a:pt x="5561745" y="3477135"/>
                </a:cubicBezTo>
                <a:cubicBezTo>
                  <a:pt x="5572080" y="3466997"/>
                  <a:pt x="5580151" y="3455235"/>
                  <a:pt x="5585958" y="3441849"/>
                </a:cubicBezTo>
                <a:cubicBezTo>
                  <a:pt x="5591765" y="3428464"/>
                  <a:pt x="5594668" y="3414094"/>
                  <a:pt x="5594668" y="3398739"/>
                </a:cubicBezTo>
                <a:cubicBezTo>
                  <a:pt x="5594668" y="3383779"/>
                  <a:pt x="5591765" y="3369605"/>
                  <a:pt x="5585958" y="3356220"/>
                </a:cubicBezTo>
                <a:cubicBezTo>
                  <a:pt x="5580151" y="3342834"/>
                  <a:pt x="5572080" y="3330974"/>
                  <a:pt x="5561745" y="3320639"/>
                </a:cubicBezTo>
                <a:cubicBezTo>
                  <a:pt x="5551411" y="3310305"/>
                  <a:pt x="5539550" y="3302184"/>
                  <a:pt x="5526164" y="3296279"/>
                </a:cubicBezTo>
                <a:cubicBezTo>
                  <a:pt x="5512779" y="3290373"/>
                  <a:pt x="5498507" y="3287421"/>
                  <a:pt x="5483350" y="3287421"/>
                </a:cubicBezTo>
                <a:close/>
                <a:moveTo>
                  <a:pt x="4359400" y="3287421"/>
                </a:moveTo>
                <a:cubicBezTo>
                  <a:pt x="4344045" y="3287421"/>
                  <a:pt x="4329675" y="3290373"/>
                  <a:pt x="4316289" y="3296279"/>
                </a:cubicBezTo>
                <a:cubicBezTo>
                  <a:pt x="4302904" y="3302184"/>
                  <a:pt x="4291142" y="3310305"/>
                  <a:pt x="4281005" y="3320639"/>
                </a:cubicBezTo>
                <a:cubicBezTo>
                  <a:pt x="4270866" y="3330974"/>
                  <a:pt x="4262943" y="3342834"/>
                  <a:pt x="4257235" y="3356220"/>
                </a:cubicBezTo>
                <a:cubicBezTo>
                  <a:pt x="4251526" y="3369605"/>
                  <a:pt x="4248671" y="3383779"/>
                  <a:pt x="4248671" y="3398739"/>
                </a:cubicBezTo>
                <a:cubicBezTo>
                  <a:pt x="4248671" y="3414094"/>
                  <a:pt x="4251526" y="3428464"/>
                  <a:pt x="4257235" y="3441849"/>
                </a:cubicBezTo>
                <a:cubicBezTo>
                  <a:pt x="4262943" y="3455235"/>
                  <a:pt x="4270866" y="3466997"/>
                  <a:pt x="4281005" y="3477135"/>
                </a:cubicBezTo>
                <a:cubicBezTo>
                  <a:pt x="4291142" y="3487273"/>
                  <a:pt x="4302904" y="3495196"/>
                  <a:pt x="4316289" y="3500904"/>
                </a:cubicBezTo>
                <a:cubicBezTo>
                  <a:pt x="4329675" y="3506613"/>
                  <a:pt x="4344045" y="3509467"/>
                  <a:pt x="4359400" y="3509467"/>
                </a:cubicBezTo>
                <a:cubicBezTo>
                  <a:pt x="4374557" y="3509467"/>
                  <a:pt x="4388829" y="3506613"/>
                  <a:pt x="4402214" y="3500904"/>
                </a:cubicBezTo>
                <a:cubicBezTo>
                  <a:pt x="4415600" y="3495196"/>
                  <a:pt x="4427460" y="3487273"/>
                  <a:pt x="4437796" y="3477135"/>
                </a:cubicBezTo>
                <a:cubicBezTo>
                  <a:pt x="4448130" y="3466997"/>
                  <a:pt x="4456201" y="3455235"/>
                  <a:pt x="4462008" y="3441849"/>
                </a:cubicBezTo>
                <a:cubicBezTo>
                  <a:pt x="4467815" y="3428464"/>
                  <a:pt x="4470719" y="3414094"/>
                  <a:pt x="4470719" y="3398739"/>
                </a:cubicBezTo>
                <a:cubicBezTo>
                  <a:pt x="4470719" y="3383779"/>
                  <a:pt x="4467815" y="3369605"/>
                  <a:pt x="4462008" y="3356220"/>
                </a:cubicBezTo>
                <a:cubicBezTo>
                  <a:pt x="4456201" y="3342834"/>
                  <a:pt x="4448130" y="3330974"/>
                  <a:pt x="4437796" y="3320639"/>
                </a:cubicBezTo>
                <a:cubicBezTo>
                  <a:pt x="4427460" y="3310305"/>
                  <a:pt x="4415600" y="3302184"/>
                  <a:pt x="4402214" y="3296279"/>
                </a:cubicBezTo>
                <a:cubicBezTo>
                  <a:pt x="4388829" y="3290373"/>
                  <a:pt x="4374557" y="3287421"/>
                  <a:pt x="4359400" y="3287421"/>
                </a:cubicBezTo>
                <a:close/>
                <a:moveTo>
                  <a:pt x="3588761" y="3287421"/>
                </a:moveTo>
                <a:cubicBezTo>
                  <a:pt x="3573997" y="3287421"/>
                  <a:pt x="3559874" y="3289783"/>
                  <a:pt x="3546390" y="3294507"/>
                </a:cubicBezTo>
                <a:cubicBezTo>
                  <a:pt x="3532905" y="3299232"/>
                  <a:pt x="3520996" y="3306466"/>
                  <a:pt x="3510662" y="3316210"/>
                </a:cubicBezTo>
                <a:cubicBezTo>
                  <a:pt x="3500327" y="3325954"/>
                  <a:pt x="3492157" y="3338159"/>
                  <a:pt x="3486154" y="3352824"/>
                </a:cubicBezTo>
                <a:cubicBezTo>
                  <a:pt x="3480150" y="3367489"/>
                  <a:pt x="3477147" y="3384763"/>
                  <a:pt x="3477147" y="3404645"/>
                </a:cubicBezTo>
                <a:cubicBezTo>
                  <a:pt x="3477147" y="3424920"/>
                  <a:pt x="3481823" y="3442932"/>
                  <a:pt x="3491173" y="3458680"/>
                </a:cubicBezTo>
                <a:cubicBezTo>
                  <a:pt x="3500523" y="3474428"/>
                  <a:pt x="3513860" y="3486830"/>
                  <a:pt x="3531182" y="3495885"/>
                </a:cubicBezTo>
                <a:cubicBezTo>
                  <a:pt x="3548506" y="3504940"/>
                  <a:pt x="3568880" y="3509467"/>
                  <a:pt x="3592305" y="3509467"/>
                </a:cubicBezTo>
                <a:cubicBezTo>
                  <a:pt x="3598998" y="3509467"/>
                  <a:pt x="3606085" y="3508729"/>
                  <a:pt x="3613565" y="3507253"/>
                </a:cubicBezTo>
                <a:cubicBezTo>
                  <a:pt x="3621045" y="3505776"/>
                  <a:pt x="3628378" y="3503857"/>
                  <a:pt x="3635563" y="3501495"/>
                </a:cubicBezTo>
                <a:cubicBezTo>
                  <a:pt x="3642748" y="3499133"/>
                  <a:pt x="3649096" y="3496525"/>
                  <a:pt x="3654608" y="3493670"/>
                </a:cubicBezTo>
                <a:cubicBezTo>
                  <a:pt x="3660120" y="3490816"/>
                  <a:pt x="3664155" y="3488011"/>
                  <a:pt x="3666714" y="3485255"/>
                </a:cubicBezTo>
                <a:lnTo>
                  <a:pt x="3666714" y="3393424"/>
                </a:lnTo>
                <a:lnTo>
                  <a:pt x="3585809" y="3393424"/>
                </a:lnTo>
                <a:lnTo>
                  <a:pt x="3585809" y="3434763"/>
                </a:lnTo>
                <a:lnTo>
                  <a:pt x="3623308" y="3434763"/>
                </a:lnTo>
                <a:lnTo>
                  <a:pt x="3623308" y="3461042"/>
                </a:lnTo>
                <a:cubicBezTo>
                  <a:pt x="3619765" y="3463011"/>
                  <a:pt x="3615434" y="3464438"/>
                  <a:pt x="3610316" y="3465324"/>
                </a:cubicBezTo>
                <a:cubicBezTo>
                  <a:pt x="3605199" y="3466210"/>
                  <a:pt x="3599588" y="3466652"/>
                  <a:pt x="3593486" y="3466652"/>
                </a:cubicBezTo>
                <a:cubicBezTo>
                  <a:pt x="3579509" y="3466652"/>
                  <a:pt x="3567059" y="3463995"/>
                  <a:pt x="3556133" y="3458680"/>
                </a:cubicBezTo>
                <a:cubicBezTo>
                  <a:pt x="3545208" y="3453365"/>
                  <a:pt x="3536694" y="3445786"/>
                  <a:pt x="3530592" y="3435944"/>
                </a:cubicBezTo>
                <a:cubicBezTo>
                  <a:pt x="3524489" y="3426101"/>
                  <a:pt x="3521439" y="3414389"/>
                  <a:pt x="3521439" y="3400806"/>
                </a:cubicBezTo>
                <a:cubicBezTo>
                  <a:pt x="3521439" y="3377381"/>
                  <a:pt x="3527738" y="3359812"/>
                  <a:pt x="3540336" y="3348100"/>
                </a:cubicBezTo>
                <a:cubicBezTo>
                  <a:pt x="3552935" y="3336387"/>
                  <a:pt x="3570947" y="3330531"/>
                  <a:pt x="3594372" y="3330531"/>
                </a:cubicBezTo>
                <a:cubicBezTo>
                  <a:pt x="3599096" y="3330531"/>
                  <a:pt x="3604509" y="3331170"/>
                  <a:pt x="3610612" y="3332450"/>
                </a:cubicBezTo>
                <a:cubicBezTo>
                  <a:pt x="3616714" y="3333730"/>
                  <a:pt x="3622719" y="3335354"/>
                  <a:pt x="3628624" y="3337322"/>
                </a:cubicBezTo>
                <a:cubicBezTo>
                  <a:pt x="3634529" y="3339291"/>
                  <a:pt x="3639254" y="3341259"/>
                  <a:pt x="3642797" y="3343228"/>
                </a:cubicBezTo>
                <a:lnTo>
                  <a:pt x="3656675" y="3303365"/>
                </a:lnTo>
                <a:cubicBezTo>
                  <a:pt x="3648604" y="3298838"/>
                  <a:pt x="3638761" y="3295049"/>
                  <a:pt x="3627147" y="3291997"/>
                </a:cubicBezTo>
                <a:cubicBezTo>
                  <a:pt x="3615533" y="3288946"/>
                  <a:pt x="3602738" y="3287421"/>
                  <a:pt x="3588761" y="3287421"/>
                </a:cubicBezTo>
                <a:close/>
                <a:moveTo>
                  <a:pt x="2782756" y="3287421"/>
                </a:moveTo>
                <a:cubicBezTo>
                  <a:pt x="2761693" y="3287421"/>
                  <a:pt x="2743238" y="3292243"/>
                  <a:pt x="2727392" y="3301889"/>
                </a:cubicBezTo>
                <a:cubicBezTo>
                  <a:pt x="2711546" y="3311535"/>
                  <a:pt x="2699193" y="3324822"/>
                  <a:pt x="2690335" y="3341751"/>
                </a:cubicBezTo>
                <a:cubicBezTo>
                  <a:pt x="2681477" y="3358680"/>
                  <a:pt x="2677047" y="3378168"/>
                  <a:pt x="2677047" y="3400216"/>
                </a:cubicBezTo>
                <a:cubicBezTo>
                  <a:pt x="2677047" y="3414979"/>
                  <a:pt x="2679508" y="3428857"/>
                  <a:pt x="2684430" y="3441849"/>
                </a:cubicBezTo>
                <a:cubicBezTo>
                  <a:pt x="2689351" y="3454842"/>
                  <a:pt x="2696486" y="3466357"/>
                  <a:pt x="2705837" y="3476397"/>
                </a:cubicBezTo>
                <a:cubicBezTo>
                  <a:pt x="2715187" y="3486436"/>
                  <a:pt x="2726605" y="3494359"/>
                  <a:pt x="2740089" y="3500166"/>
                </a:cubicBezTo>
                <a:cubicBezTo>
                  <a:pt x="2753573" y="3505973"/>
                  <a:pt x="2768878" y="3509074"/>
                  <a:pt x="2786004" y="3509467"/>
                </a:cubicBezTo>
                <a:cubicBezTo>
                  <a:pt x="2797225" y="3509664"/>
                  <a:pt x="2807461" y="3508483"/>
                  <a:pt x="2816712" y="3505924"/>
                </a:cubicBezTo>
                <a:cubicBezTo>
                  <a:pt x="2825965" y="3503365"/>
                  <a:pt x="2833789" y="3500412"/>
                  <a:pt x="2840187" y="3497066"/>
                </a:cubicBezTo>
                <a:cubicBezTo>
                  <a:pt x="2846585" y="3493719"/>
                  <a:pt x="2850964" y="3491062"/>
                  <a:pt x="2853327" y="3489094"/>
                </a:cubicBezTo>
                <a:lnTo>
                  <a:pt x="2835610" y="3450708"/>
                </a:lnTo>
                <a:cubicBezTo>
                  <a:pt x="2831279" y="3454842"/>
                  <a:pt x="2824980" y="3458778"/>
                  <a:pt x="2816712" y="3462519"/>
                </a:cubicBezTo>
                <a:cubicBezTo>
                  <a:pt x="2808445" y="3466259"/>
                  <a:pt x="2798504" y="3468129"/>
                  <a:pt x="2786890" y="3468129"/>
                </a:cubicBezTo>
                <a:cubicBezTo>
                  <a:pt x="2773700" y="3468129"/>
                  <a:pt x="2762185" y="3465176"/>
                  <a:pt x="2752343" y="3459271"/>
                </a:cubicBezTo>
                <a:cubicBezTo>
                  <a:pt x="2742500" y="3453365"/>
                  <a:pt x="2734921" y="3445147"/>
                  <a:pt x="2729606" y="3434615"/>
                </a:cubicBezTo>
                <a:cubicBezTo>
                  <a:pt x="2724292" y="3424084"/>
                  <a:pt x="2721634" y="3411830"/>
                  <a:pt x="2721634" y="3397853"/>
                </a:cubicBezTo>
                <a:cubicBezTo>
                  <a:pt x="2721634" y="3384664"/>
                  <a:pt x="2724538" y="3372903"/>
                  <a:pt x="2730345" y="3362568"/>
                </a:cubicBezTo>
                <a:cubicBezTo>
                  <a:pt x="2736151" y="3352233"/>
                  <a:pt x="2743829" y="3344015"/>
                  <a:pt x="2753376" y="3337913"/>
                </a:cubicBezTo>
                <a:cubicBezTo>
                  <a:pt x="2762923" y="3331810"/>
                  <a:pt x="2773209" y="3328759"/>
                  <a:pt x="2784233" y="3328759"/>
                </a:cubicBezTo>
                <a:cubicBezTo>
                  <a:pt x="2794863" y="3328759"/>
                  <a:pt x="2804262" y="3330777"/>
                  <a:pt x="2812431" y="3334812"/>
                </a:cubicBezTo>
                <a:cubicBezTo>
                  <a:pt x="2820601" y="3338848"/>
                  <a:pt x="2827145" y="3342735"/>
                  <a:pt x="2832067" y="3346476"/>
                </a:cubicBezTo>
                <a:lnTo>
                  <a:pt x="2848898" y="3306023"/>
                </a:lnTo>
                <a:cubicBezTo>
                  <a:pt x="2841811" y="3301495"/>
                  <a:pt x="2832657" y="3297263"/>
                  <a:pt x="2821437" y="3293326"/>
                </a:cubicBezTo>
                <a:cubicBezTo>
                  <a:pt x="2810216" y="3289389"/>
                  <a:pt x="2797323" y="3287421"/>
                  <a:pt x="2782756" y="3287421"/>
                </a:cubicBezTo>
                <a:close/>
                <a:moveTo>
                  <a:pt x="2530601" y="3287421"/>
                </a:moveTo>
                <a:cubicBezTo>
                  <a:pt x="2515246" y="3287421"/>
                  <a:pt x="2500876" y="3290373"/>
                  <a:pt x="2487490" y="3296279"/>
                </a:cubicBezTo>
                <a:cubicBezTo>
                  <a:pt x="2474105" y="3302184"/>
                  <a:pt x="2462343" y="3310305"/>
                  <a:pt x="2452205" y="3320639"/>
                </a:cubicBezTo>
                <a:cubicBezTo>
                  <a:pt x="2442067" y="3330974"/>
                  <a:pt x="2434144" y="3342834"/>
                  <a:pt x="2428436" y="3356220"/>
                </a:cubicBezTo>
                <a:cubicBezTo>
                  <a:pt x="2422727" y="3369605"/>
                  <a:pt x="2419873" y="3383779"/>
                  <a:pt x="2419873" y="3398739"/>
                </a:cubicBezTo>
                <a:cubicBezTo>
                  <a:pt x="2419873" y="3414094"/>
                  <a:pt x="2422727" y="3428464"/>
                  <a:pt x="2428436" y="3441849"/>
                </a:cubicBezTo>
                <a:cubicBezTo>
                  <a:pt x="2434144" y="3455235"/>
                  <a:pt x="2442067" y="3466997"/>
                  <a:pt x="2452205" y="3477135"/>
                </a:cubicBezTo>
                <a:cubicBezTo>
                  <a:pt x="2462343" y="3487273"/>
                  <a:pt x="2474105" y="3495196"/>
                  <a:pt x="2487490" y="3500904"/>
                </a:cubicBezTo>
                <a:cubicBezTo>
                  <a:pt x="2500876" y="3506613"/>
                  <a:pt x="2515246" y="3509467"/>
                  <a:pt x="2530601" y="3509467"/>
                </a:cubicBezTo>
                <a:cubicBezTo>
                  <a:pt x="2545759" y="3509467"/>
                  <a:pt x="2560030" y="3506613"/>
                  <a:pt x="2573416" y="3500904"/>
                </a:cubicBezTo>
                <a:cubicBezTo>
                  <a:pt x="2586801" y="3495196"/>
                  <a:pt x="2598662" y="3487273"/>
                  <a:pt x="2608996" y="3477135"/>
                </a:cubicBezTo>
                <a:cubicBezTo>
                  <a:pt x="2619331" y="3466997"/>
                  <a:pt x="2627402" y="3455235"/>
                  <a:pt x="2633209" y="3441849"/>
                </a:cubicBezTo>
                <a:cubicBezTo>
                  <a:pt x="2639016" y="3428464"/>
                  <a:pt x="2641919" y="3414094"/>
                  <a:pt x="2641919" y="3398739"/>
                </a:cubicBezTo>
                <a:cubicBezTo>
                  <a:pt x="2641919" y="3383779"/>
                  <a:pt x="2639016" y="3369605"/>
                  <a:pt x="2633209" y="3356220"/>
                </a:cubicBezTo>
                <a:cubicBezTo>
                  <a:pt x="2627402" y="3342834"/>
                  <a:pt x="2619331" y="3330974"/>
                  <a:pt x="2608996" y="3320639"/>
                </a:cubicBezTo>
                <a:cubicBezTo>
                  <a:pt x="2598662" y="3310305"/>
                  <a:pt x="2586801" y="3302184"/>
                  <a:pt x="2573416" y="3296279"/>
                </a:cubicBezTo>
                <a:cubicBezTo>
                  <a:pt x="2560030" y="3290373"/>
                  <a:pt x="2545759" y="3287421"/>
                  <a:pt x="2530601" y="3287421"/>
                </a:cubicBezTo>
                <a:close/>
                <a:moveTo>
                  <a:pt x="10024584" y="3281220"/>
                </a:moveTo>
                <a:lnTo>
                  <a:pt x="10024584" y="3507105"/>
                </a:lnTo>
                <a:lnTo>
                  <a:pt x="10067989" y="3507105"/>
                </a:lnTo>
                <a:lnTo>
                  <a:pt x="10067103" y="3378661"/>
                </a:lnTo>
                <a:lnTo>
                  <a:pt x="10219170" y="3515963"/>
                </a:lnTo>
                <a:lnTo>
                  <a:pt x="10220351" y="3515963"/>
                </a:lnTo>
                <a:lnTo>
                  <a:pt x="10220351" y="3289783"/>
                </a:lnTo>
                <a:lnTo>
                  <a:pt x="10177241" y="3289783"/>
                </a:lnTo>
                <a:lnTo>
                  <a:pt x="10178127" y="3420590"/>
                </a:lnTo>
                <a:lnTo>
                  <a:pt x="10026355" y="3281220"/>
                </a:lnTo>
                <a:close/>
                <a:moveTo>
                  <a:pt x="8021658" y="3281220"/>
                </a:moveTo>
                <a:lnTo>
                  <a:pt x="7923626" y="3507105"/>
                </a:lnTo>
                <a:lnTo>
                  <a:pt x="7965850" y="3507105"/>
                </a:lnTo>
                <a:lnTo>
                  <a:pt x="7983567" y="3464586"/>
                </a:lnTo>
                <a:lnTo>
                  <a:pt x="8055614" y="3464586"/>
                </a:lnTo>
                <a:lnTo>
                  <a:pt x="8072445" y="3507105"/>
                </a:lnTo>
                <a:lnTo>
                  <a:pt x="8122051" y="3507105"/>
                </a:lnTo>
                <a:lnTo>
                  <a:pt x="8024020" y="3281220"/>
                </a:lnTo>
                <a:close/>
                <a:moveTo>
                  <a:pt x="7405209" y="3281220"/>
                </a:moveTo>
                <a:lnTo>
                  <a:pt x="7405209" y="3507105"/>
                </a:lnTo>
                <a:lnTo>
                  <a:pt x="7448614" y="3507105"/>
                </a:lnTo>
                <a:lnTo>
                  <a:pt x="7447729" y="3378661"/>
                </a:lnTo>
                <a:lnTo>
                  <a:pt x="7599795" y="3515963"/>
                </a:lnTo>
                <a:lnTo>
                  <a:pt x="7600976" y="3515963"/>
                </a:lnTo>
                <a:lnTo>
                  <a:pt x="7600976" y="3289783"/>
                </a:lnTo>
                <a:lnTo>
                  <a:pt x="7557866" y="3289783"/>
                </a:lnTo>
                <a:lnTo>
                  <a:pt x="7558752" y="3420590"/>
                </a:lnTo>
                <a:lnTo>
                  <a:pt x="7406980" y="3281220"/>
                </a:lnTo>
                <a:close/>
                <a:moveTo>
                  <a:pt x="5973783" y="3281220"/>
                </a:moveTo>
                <a:lnTo>
                  <a:pt x="5875751" y="3507105"/>
                </a:lnTo>
                <a:lnTo>
                  <a:pt x="5917975" y="3507105"/>
                </a:lnTo>
                <a:lnTo>
                  <a:pt x="5935692" y="3464586"/>
                </a:lnTo>
                <a:lnTo>
                  <a:pt x="6007739" y="3464586"/>
                </a:lnTo>
                <a:lnTo>
                  <a:pt x="6024570" y="3507105"/>
                </a:lnTo>
                <a:lnTo>
                  <a:pt x="6074176" y="3507105"/>
                </a:lnTo>
                <a:lnTo>
                  <a:pt x="5976145" y="3281220"/>
                </a:lnTo>
                <a:close/>
                <a:moveTo>
                  <a:pt x="5643084" y="3281220"/>
                </a:moveTo>
                <a:lnTo>
                  <a:pt x="5643084" y="3507105"/>
                </a:lnTo>
                <a:lnTo>
                  <a:pt x="5686489" y="3507105"/>
                </a:lnTo>
                <a:lnTo>
                  <a:pt x="5685604" y="3378661"/>
                </a:lnTo>
                <a:lnTo>
                  <a:pt x="5837670" y="3515963"/>
                </a:lnTo>
                <a:lnTo>
                  <a:pt x="5838851" y="3515963"/>
                </a:lnTo>
                <a:lnTo>
                  <a:pt x="5838851" y="3289783"/>
                </a:lnTo>
                <a:lnTo>
                  <a:pt x="5795741" y="3289783"/>
                </a:lnTo>
                <a:lnTo>
                  <a:pt x="5796627" y="3420590"/>
                </a:lnTo>
                <a:lnTo>
                  <a:pt x="5644855" y="3281220"/>
                </a:lnTo>
                <a:close/>
                <a:moveTo>
                  <a:pt x="3233260" y="3281220"/>
                </a:moveTo>
                <a:lnTo>
                  <a:pt x="3233260" y="3507105"/>
                </a:lnTo>
                <a:lnTo>
                  <a:pt x="3276666" y="3507105"/>
                </a:lnTo>
                <a:lnTo>
                  <a:pt x="3275780" y="3378661"/>
                </a:lnTo>
                <a:lnTo>
                  <a:pt x="3427846" y="3515963"/>
                </a:lnTo>
                <a:lnTo>
                  <a:pt x="3429027" y="3515963"/>
                </a:lnTo>
                <a:lnTo>
                  <a:pt x="3429027" y="3289783"/>
                </a:lnTo>
                <a:lnTo>
                  <a:pt x="3385917" y="3289783"/>
                </a:lnTo>
                <a:lnTo>
                  <a:pt x="3386803" y="3420590"/>
                </a:lnTo>
                <a:lnTo>
                  <a:pt x="3235032" y="3281220"/>
                </a:lnTo>
                <a:close/>
                <a:moveTo>
                  <a:pt x="1975960" y="3281220"/>
                </a:moveTo>
                <a:lnTo>
                  <a:pt x="1975960" y="3507105"/>
                </a:lnTo>
                <a:lnTo>
                  <a:pt x="2019365" y="3507105"/>
                </a:lnTo>
                <a:lnTo>
                  <a:pt x="2018480" y="3378661"/>
                </a:lnTo>
                <a:lnTo>
                  <a:pt x="2170546" y="3515963"/>
                </a:lnTo>
                <a:lnTo>
                  <a:pt x="2171727" y="3515963"/>
                </a:lnTo>
                <a:lnTo>
                  <a:pt x="2171727" y="3289783"/>
                </a:lnTo>
                <a:lnTo>
                  <a:pt x="2128617" y="3289783"/>
                </a:lnTo>
                <a:lnTo>
                  <a:pt x="2129503" y="3420590"/>
                </a:lnTo>
                <a:lnTo>
                  <a:pt x="1977732" y="3281220"/>
                </a:lnTo>
                <a:close/>
                <a:moveTo>
                  <a:pt x="0" y="0"/>
                </a:moveTo>
                <a:lnTo>
                  <a:pt x="12197602" y="0"/>
                </a:lnTo>
                <a:lnTo>
                  <a:pt x="12197602" y="7010400"/>
                </a:lnTo>
                <a:lnTo>
                  <a:pt x="0" y="70104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algn="ctr"/>
            <a:endParaRPr lang="en-US" sz="7198" b="1" dirty="0">
              <a:solidFill>
                <a:schemeClr val="bg1"/>
              </a:solidFill>
              <a:latin typeface="Josefin Sans" pitchFamily="2" charset="0"/>
            </a:endParaRPr>
          </a:p>
        </p:txBody>
      </p:sp>
    </p:spTree>
    <p:extLst>
      <p:ext uri="{BB962C8B-B14F-4D97-AF65-F5344CB8AC3E}">
        <p14:creationId xmlns:p14="http://schemas.microsoft.com/office/powerpoint/2010/main" val="19000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1146658" y="510108"/>
            <a:ext cx="4241221" cy="316315"/>
          </a:xfrm>
          <a:prstGeom prst="rect">
            <a:avLst/>
          </a:prstGeom>
        </p:spPr>
        <p:txBody>
          <a:bodyPr vert="horz" wrap="square" lIns="0" tIns="8456" rIns="0" bIns="0" rtlCol="0" anchor="t">
            <a:spAutoFit/>
          </a:bodyPr>
          <a:lstStyle/>
          <a:p>
            <a:pPr marL="8456">
              <a:spcBef>
                <a:spcPts val="67"/>
              </a:spcBef>
            </a:pPr>
            <a:r>
              <a:rPr lang="en-US" sz="2000" dirty="0">
                <a:solidFill>
                  <a:srgbClr val="FFFFFF"/>
                </a:solidFill>
              </a:rPr>
              <a:t>PUTTI NG IT ALL TOGETHER</a:t>
            </a:r>
            <a:endParaRPr sz="2000" dirty="0">
              <a:solidFill>
                <a:srgbClr val="FFFFFF"/>
              </a:solidFill>
            </a:endParaRPr>
          </a:p>
        </p:txBody>
      </p:sp>
      <p:sp>
        <p:nvSpPr>
          <p:cNvPr id="6" name="object 6"/>
          <p:cNvSpPr/>
          <p:nvPr/>
        </p:nvSpPr>
        <p:spPr>
          <a:xfrm>
            <a:off x="684212" y="1542581"/>
            <a:ext cx="5130816"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1050831" y="2036576"/>
            <a:ext cx="4358339" cy="3980799"/>
          </a:xfrm>
          <a:prstGeom prst="rect">
            <a:avLst/>
          </a:prstGeom>
        </p:spPr>
        <p:txBody>
          <a:bodyPr vert="horz" wrap="square" lIns="0" tIns="10570" rIns="0" bIns="0" rtlCol="0">
            <a:spAutoFit/>
          </a:bodyPr>
          <a:lstStyle/>
          <a:p>
            <a:pPr marL="8456" marR="3382">
              <a:lnSpc>
                <a:spcPct val="117700"/>
              </a:lnSpc>
              <a:spcBef>
                <a:spcPts val="73"/>
              </a:spcBef>
            </a:pPr>
            <a:r>
              <a:rPr lang="en-US" sz="2000" dirty="0">
                <a:latin typeface="Verdana"/>
                <a:cs typeface="Verdana"/>
              </a:rPr>
              <a:t>We can forecast a candidate's likelihood of succeeding in a certain role by looking at their CV for important characteristics like conscientiousness, openness, and extraversion. Organizations can use this information to make better hiring decisions and maximize the potential of their staff.</a:t>
            </a:r>
          </a:p>
          <a:p>
            <a:pPr marL="8456" marR="3382">
              <a:lnSpc>
                <a:spcPct val="117700"/>
              </a:lnSpc>
              <a:spcBef>
                <a:spcPts val="73"/>
              </a:spcBef>
            </a:pPr>
            <a:endParaRPr lang="en-US" sz="2000" dirty="0">
              <a:latin typeface="Verdana"/>
              <a:cs typeface="Verdana"/>
            </a:endParaRPr>
          </a:p>
        </p:txBody>
      </p:sp>
      <p:pic>
        <p:nvPicPr>
          <p:cNvPr id="2" name="object 2">
            <a:extLst>
              <a:ext uri="{FF2B5EF4-FFF2-40B4-BE49-F238E27FC236}">
                <a16:creationId xmlns:a16="http://schemas.microsoft.com/office/drawing/2014/main" id="{AFE31A51-CA54-11BE-F683-53CEFFCDDB62}"/>
              </a:ext>
            </a:extLst>
          </p:cNvPr>
          <p:cNvPicPr/>
          <p:nvPr/>
        </p:nvPicPr>
        <p:blipFill>
          <a:blip r:embed="rId3" cstate="print"/>
          <a:stretch>
            <a:fillRect/>
          </a:stretch>
        </p:blipFill>
        <p:spPr>
          <a:xfrm>
            <a:off x="7187734" y="1097876"/>
            <a:ext cx="4344386" cy="5086420"/>
          </a:xfrm>
          <a:prstGeom prst="rect">
            <a:avLst/>
          </a:prstGeom>
        </p:spPr>
      </p:pic>
    </p:spTree>
    <p:extLst>
      <p:ext uri="{BB962C8B-B14F-4D97-AF65-F5344CB8AC3E}">
        <p14:creationId xmlns:p14="http://schemas.microsoft.com/office/powerpoint/2010/main" val="42487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1146658" y="510108"/>
            <a:ext cx="4241221" cy="316315"/>
          </a:xfrm>
          <a:prstGeom prst="rect">
            <a:avLst/>
          </a:prstGeom>
        </p:spPr>
        <p:txBody>
          <a:bodyPr vert="horz" wrap="square" lIns="0" tIns="8456" rIns="0" bIns="0" rtlCol="0" anchor="t">
            <a:spAutoFit/>
          </a:bodyPr>
          <a:lstStyle/>
          <a:p>
            <a:pPr marL="8456">
              <a:spcBef>
                <a:spcPts val="67"/>
              </a:spcBef>
            </a:pPr>
            <a:r>
              <a:rPr lang="en-US" sz="2000" dirty="0">
                <a:solidFill>
                  <a:srgbClr val="FFFFFF"/>
                </a:solidFill>
              </a:rPr>
              <a:t>Conclusion</a:t>
            </a:r>
            <a:endParaRPr sz="2000" dirty="0">
              <a:solidFill>
                <a:srgbClr val="FFFFFF"/>
              </a:solidFill>
            </a:endParaRPr>
          </a:p>
        </p:txBody>
      </p:sp>
      <p:sp>
        <p:nvSpPr>
          <p:cNvPr id="6" name="object 6"/>
          <p:cNvSpPr/>
          <p:nvPr/>
        </p:nvSpPr>
        <p:spPr>
          <a:xfrm>
            <a:off x="684212" y="1542581"/>
            <a:ext cx="10453782"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1050831" y="2036576"/>
            <a:ext cx="9615581" cy="3274452"/>
          </a:xfrm>
          <a:prstGeom prst="rect">
            <a:avLst/>
          </a:prstGeom>
        </p:spPr>
        <p:txBody>
          <a:bodyPr vert="horz" wrap="square" lIns="0" tIns="10570" rIns="0" bIns="0" rtlCol="0">
            <a:spAutoFit/>
          </a:bodyPr>
          <a:lstStyle/>
          <a:p>
            <a:pPr marL="8456" marR="3382">
              <a:lnSpc>
                <a:spcPct val="117700"/>
              </a:lnSpc>
              <a:spcBef>
                <a:spcPts val="73"/>
              </a:spcBef>
            </a:pPr>
            <a:endParaRPr lang="en-US" sz="2000" dirty="0">
              <a:latin typeface="Verdana"/>
              <a:cs typeface="Verdana"/>
            </a:endParaRPr>
          </a:p>
          <a:p>
            <a:pPr marR="3382" algn="ctr">
              <a:lnSpc>
                <a:spcPct val="116500"/>
              </a:lnSpc>
              <a:spcBef>
                <a:spcPts val="50"/>
              </a:spcBef>
            </a:pPr>
            <a:r>
              <a:rPr lang="en-US" sz="2000" dirty="0">
                <a:latin typeface="Verdana"/>
              </a:rPr>
              <a:t>Organizations may make better recruiting decisions and maximize the potential of their staff by employing CV analysis to predict personality traits. Understanding the role that personality traits play in work performance and fit will become even more important as the job market gets more competitive.</a:t>
            </a:r>
          </a:p>
          <a:p>
            <a:pPr marR="3382" algn="ctr">
              <a:lnSpc>
                <a:spcPct val="116500"/>
              </a:lnSpc>
              <a:spcBef>
                <a:spcPts val="50"/>
              </a:spcBef>
            </a:pPr>
            <a:endParaRPr lang="en-US" sz="2000" dirty="0">
              <a:latin typeface="Verdana"/>
            </a:endParaRPr>
          </a:p>
          <a:p>
            <a:pPr marL="8456" marR="3382">
              <a:lnSpc>
                <a:spcPct val="117700"/>
              </a:lnSpc>
              <a:spcBef>
                <a:spcPts val="73"/>
              </a:spcBef>
            </a:pPr>
            <a:endParaRPr lang="en-US" sz="2000" dirty="0">
              <a:latin typeface="Verdana"/>
            </a:endParaRPr>
          </a:p>
          <a:p>
            <a:pPr marL="8456" marR="3382">
              <a:lnSpc>
                <a:spcPct val="117700"/>
              </a:lnSpc>
              <a:spcBef>
                <a:spcPts val="73"/>
              </a:spcBef>
            </a:pPr>
            <a:endParaRPr lang="en-US" sz="2000" dirty="0">
              <a:latin typeface="Verdana"/>
              <a:cs typeface="Verdana"/>
            </a:endParaRPr>
          </a:p>
        </p:txBody>
      </p:sp>
    </p:spTree>
    <p:extLst>
      <p:ext uri="{BB962C8B-B14F-4D97-AF65-F5344CB8AC3E}">
        <p14:creationId xmlns:p14="http://schemas.microsoft.com/office/powerpoint/2010/main" val="352828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1146658" y="510108"/>
            <a:ext cx="4241221" cy="316315"/>
          </a:xfrm>
          <a:prstGeom prst="rect">
            <a:avLst/>
          </a:prstGeom>
        </p:spPr>
        <p:txBody>
          <a:bodyPr vert="horz" wrap="square" lIns="0" tIns="8456" rIns="0" bIns="0" rtlCol="0" anchor="t">
            <a:spAutoFit/>
          </a:bodyPr>
          <a:lstStyle/>
          <a:p>
            <a:pPr marL="8456">
              <a:spcBef>
                <a:spcPts val="67"/>
              </a:spcBef>
            </a:pPr>
            <a:r>
              <a:rPr lang="en-US" sz="2000" dirty="0">
                <a:solidFill>
                  <a:srgbClr val="FFFFFF"/>
                </a:solidFill>
              </a:rPr>
              <a:t>Credits:-</a:t>
            </a:r>
            <a:endParaRPr sz="2000" dirty="0">
              <a:solidFill>
                <a:srgbClr val="FFFFFF"/>
              </a:solidFill>
            </a:endParaRPr>
          </a:p>
        </p:txBody>
      </p:sp>
      <p:sp>
        <p:nvSpPr>
          <p:cNvPr id="6" name="object 6"/>
          <p:cNvSpPr/>
          <p:nvPr/>
        </p:nvSpPr>
        <p:spPr>
          <a:xfrm>
            <a:off x="684212" y="1542581"/>
            <a:ext cx="10453782"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1050831" y="1858175"/>
            <a:ext cx="9615581" cy="4489656"/>
          </a:xfrm>
          <a:prstGeom prst="rect">
            <a:avLst/>
          </a:prstGeom>
        </p:spPr>
        <p:txBody>
          <a:bodyPr vert="horz" wrap="square" lIns="0" tIns="10570" rIns="0" bIns="0" rtlCol="0">
            <a:spAutoFit/>
          </a:bodyPr>
          <a:lstStyle/>
          <a:p>
            <a:pPr marL="351356" marR="3382" indent="-342900">
              <a:lnSpc>
                <a:spcPct val="119000"/>
              </a:lnSpc>
              <a:spcBef>
                <a:spcPts val="67"/>
              </a:spcBef>
              <a:buFont typeface="Arial" panose="020B0604020202020204" pitchFamily="34" charset="0"/>
              <a:buChar char="•"/>
            </a:pPr>
            <a:endParaRPr lang="en-US" sz="2000" dirty="0">
              <a:latin typeface="Josefin Sans" pitchFamily="2" charset="0"/>
              <a:cs typeface="Verdana"/>
            </a:endParaRPr>
          </a:p>
          <a:p>
            <a:pPr marL="351356" marR="3382" indent="-342900">
              <a:lnSpc>
                <a:spcPct val="119000"/>
              </a:lnSpc>
              <a:spcBef>
                <a:spcPts val="67"/>
              </a:spcBef>
              <a:buFont typeface="Arial" panose="020B0604020202020204" pitchFamily="34" charset="0"/>
              <a:buChar char="•"/>
            </a:pPr>
            <a:endParaRPr lang="en-US" sz="2000" dirty="0">
              <a:latin typeface="Josefin Sans" pitchFamily="2" charset="0"/>
              <a:cs typeface="Verdana"/>
            </a:endParaRPr>
          </a:p>
          <a:p>
            <a:pPr marL="351356" marR="3382" indent="-342900">
              <a:lnSpc>
                <a:spcPct val="119000"/>
              </a:lnSpc>
              <a:spcBef>
                <a:spcPts val="67"/>
              </a:spcBef>
              <a:buFont typeface="Arial" panose="020B0604020202020204" pitchFamily="34" charset="0"/>
              <a:buChar char="•"/>
            </a:pPr>
            <a:r>
              <a:rPr lang="en-US" sz="2000" dirty="0" err="1">
                <a:latin typeface="Josefin Sans" pitchFamily="2" charset="0"/>
                <a:cs typeface="Verdana"/>
              </a:rPr>
              <a:t>Rishu</a:t>
            </a:r>
            <a:r>
              <a:rPr lang="en-US" sz="2000" dirty="0">
                <a:latin typeface="Josefin Sans" pitchFamily="2" charset="0"/>
                <a:cs typeface="Verdana"/>
              </a:rPr>
              <a:t> Raj -23BAI70545</a:t>
            </a:r>
          </a:p>
          <a:p>
            <a:pPr marL="351356" marR="3382" indent="-342900">
              <a:lnSpc>
                <a:spcPct val="119000"/>
              </a:lnSpc>
              <a:spcBef>
                <a:spcPts val="67"/>
              </a:spcBef>
              <a:buFont typeface="Arial" panose="020B0604020202020204" pitchFamily="34" charset="0"/>
              <a:buChar char="•"/>
            </a:pPr>
            <a:r>
              <a:rPr lang="en-US" sz="2000" dirty="0">
                <a:latin typeface="Josefin Sans" pitchFamily="2" charset="0"/>
                <a:cs typeface="Verdana"/>
              </a:rPr>
              <a:t>Kartikeya Beniwal – 23BAI70542</a:t>
            </a:r>
          </a:p>
          <a:p>
            <a:pPr marL="351356" marR="3382" indent="-342900">
              <a:lnSpc>
                <a:spcPct val="119000"/>
              </a:lnSpc>
              <a:spcBef>
                <a:spcPts val="67"/>
              </a:spcBef>
              <a:buFont typeface="Arial" panose="020B0604020202020204" pitchFamily="34" charset="0"/>
              <a:buChar char="•"/>
            </a:pPr>
            <a:r>
              <a:rPr lang="en-US" sz="2000" dirty="0">
                <a:latin typeface="Josefin Sans" pitchFamily="2" charset="0"/>
                <a:cs typeface="Verdana"/>
              </a:rPr>
              <a:t>Vanshika – 23BAI70561</a:t>
            </a:r>
          </a:p>
          <a:p>
            <a:pPr marL="351356" marR="3382" indent="-342900">
              <a:lnSpc>
                <a:spcPct val="119000"/>
              </a:lnSpc>
              <a:spcBef>
                <a:spcPts val="67"/>
              </a:spcBef>
              <a:buFont typeface="Arial" panose="020B0604020202020204" pitchFamily="34" charset="0"/>
              <a:buChar char="•"/>
            </a:pPr>
            <a:r>
              <a:rPr lang="en-US" sz="2000" dirty="0" err="1">
                <a:latin typeface="Josefin Sans" pitchFamily="2" charset="0"/>
                <a:cs typeface="Verdana"/>
              </a:rPr>
              <a:t>Manjot</a:t>
            </a:r>
            <a:r>
              <a:rPr lang="en-US" sz="2000" dirty="0">
                <a:latin typeface="Josefin Sans" pitchFamily="2" charset="0"/>
                <a:cs typeface="Verdana"/>
              </a:rPr>
              <a:t> Singh Randhawa -23BAI70562</a:t>
            </a:r>
          </a:p>
          <a:p>
            <a:pPr marL="351356" marR="3382" indent="-342900">
              <a:lnSpc>
                <a:spcPct val="119000"/>
              </a:lnSpc>
              <a:spcBef>
                <a:spcPts val="67"/>
              </a:spcBef>
              <a:buFont typeface="Arial" panose="020B0604020202020204" pitchFamily="34" charset="0"/>
              <a:buChar char="•"/>
            </a:pPr>
            <a:r>
              <a:rPr lang="en-US" sz="2000" dirty="0" err="1">
                <a:latin typeface="Josefin Sans" pitchFamily="2" charset="0"/>
                <a:cs typeface="Verdana"/>
              </a:rPr>
              <a:t>Hitanshu</a:t>
            </a:r>
            <a:r>
              <a:rPr lang="en-US" sz="2000" dirty="0">
                <a:latin typeface="Josefin Sans" pitchFamily="2" charset="0"/>
                <a:cs typeface="Verdana"/>
              </a:rPr>
              <a:t> </a:t>
            </a:r>
            <a:r>
              <a:rPr lang="en-US" sz="2000" dirty="0" err="1">
                <a:latin typeface="Josefin Sans" pitchFamily="2" charset="0"/>
                <a:cs typeface="Verdana"/>
              </a:rPr>
              <a:t>Kandpal</a:t>
            </a:r>
            <a:r>
              <a:rPr lang="en-US" sz="2000" dirty="0">
                <a:latin typeface="Josefin Sans" pitchFamily="2" charset="0"/>
                <a:cs typeface="Verdana"/>
              </a:rPr>
              <a:t> -23BAI70530</a:t>
            </a:r>
          </a:p>
          <a:p>
            <a:pPr marL="351356" marR="3382" indent="-342900">
              <a:lnSpc>
                <a:spcPct val="119000"/>
              </a:lnSpc>
              <a:spcBef>
                <a:spcPts val="67"/>
              </a:spcBef>
              <a:buFont typeface="Arial" panose="020B0604020202020204" pitchFamily="34" charset="0"/>
              <a:buChar char="•"/>
            </a:pPr>
            <a:endParaRPr lang="en-US" sz="2000" dirty="0">
              <a:latin typeface="Josefin Sans" pitchFamily="2" charset="0"/>
              <a:cs typeface="Verdana"/>
            </a:endParaRPr>
          </a:p>
          <a:p>
            <a:pPr marL="351356" indent="-342900">
              <a:spcBef>
                <a:spcPts val="529"/>
              </a:spcBef>
              <a:buFont typeface="Arial" panose="020B0604020202020204" pitchFamily="34" charset="0"/>
              <a:buChar char="•"/>
            </a:pPr>
            <a:endParaRPr lang="en-US" sz="2000" dirty="0">
              <a:latin typeface="Josefin Sans" pitchFamily="2" charset="0"/>
              <a:cs typeface="Verdana"/>
            </a:endParaRPr>
          </a:p>
          <a:p>
            <a:pPr marL="342900" marR="3382" indent="-342900" algn="ctr">
              <a:lnSpc>
                <a:spcPct val="116500"/>
              </a:lnSpc>
              <a:spcBef>
                <a:spcPts val="50"/>
              </a:spcBef>
              <a:buFont typeface="Arial" panose="020B0604020202020204" pitchFamily="34" charset="0"/>
              <a:buChar char="•"/>
            </a:pPr>
            <a:endParaRPr lang="en-US" sz="2000" dirty="0">
              <a:latin typeface="Josefin Sans" pitchFamily="2" charset="0"/>
            </a:endParaRPr>
          </a:p>
          <a:p>
            <a:pPr marL="351356" marR="3382" indent="-342900">
              <a:lnSpc>
                <a:spcPct val="117700"/>
              </a:lnSpc>
              <a:spcBef>
                <a:spcPts val="73"/>
              </a:spcBef>
              <a:buFont typeface="Arial" panose="020B0604020202020204" pitchFamily="34" charset="0"/>
              <a:buChar char="•"/>
            </a:pPr>
            <a:endParaRPr lang="en-US" sz="2000" dirty="0">
              <a:latin typeface="Josefin Sans" pitchFamily="2" charset="0"/>
            </a:endParaRPr>
          </a:p>
          <a:p>
            <a:pPr marL="351356" marR="3382" indent="-342900">
              <a:lnSpc>
                <a:spcPct val="117700"/>
              </a:lnSpc>
              <a:spcBef>
                <a:spcPts val="73"/>
              </a:spcBef>
              <a:buFont typeface="Arial" panose="020B0604020202020204" pitchFamily="34" charset="0"/>
              <a:buChar char="•"/>
            </a:pPr>
            <a:endParaRPr lang="en-US" sz="2000" dirty="0">
              <a:latin typeface="Josefin Sans" pitchFamily="2" charset="0"/>
              <a:cs typeface="Verdana"/>
            </a:endParaRPr>
          </a:p>
        </p:txBody>
      </p:sp>
    </p:spTree>
    <p:extLst>
      <p:ext uri="{BB962C8B-B14F-4D97-AF65-F5344CB8AC3E}">
        <p14:creationId xmlns:p14="http://schemas.microsoft.com/office/powerpoint/2010/main" val="170434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C567A8-1AD8-5082-E758-89DC450A628E}"/>
              </a:ext>
            </a:extLst>
          </p:cNvPr>
          <p:cNvSpPr/>
          <p:nvPr/>
        </p:nvSpPr>
        <p:spPr>
          <a:xfrm>
            <a:off x="-4120982" y="-14320976"/>
            <a:ext cx="19255441" cy="143218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7" name="Picture 16">
            <a:extLst>
              <a:ext uri="{FF2B5EF4-FFF2-40B4-BE49-F238E27FC236}">
                <a16:creationId xmlns:a16="http://schemas.microsoft.com/office/drawing/2014/main" id="{DC4FB23C-BC3B-CEDF-5761-6BCD2B8D0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5" y="893"/>
            <a:ext cx="4574621" cy="6856214"/>
          </a:xfrm>
          <a:prstGeom prst="rect">
            <a:avLst/>
          </a:prstGeom>
        </p:spPr>
      </p:pic>
      <p:pic>
        <p:nvPicPr>
          <p:cNvPr id="19" name="Picture 18">
            <a:extLst>
              <a:ext uri="{FF2B5EF4-FFF2-40B4-BE49-F238E27FC236}">
                <a16:creationId xmlns:a16="http://schemas.microsoft.com/office/drawing/2014/main" id="{C7BA417F-EDC6-A5A0-D9C1-8008456BD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08" y="893"/>
            <a:ext cx="4570809" cy="6856214"/>
          </a:xfrm>
          <a:prstGeom prst="rect">
            <a:avLst/>
          </a:prstGeom>
        </p:spPr>
      </p:pic>
      <p:pic>
        <p:nvPicPr>
          <p:cNvPr id="21" name="Picture 20">
            <a:extLst>
              <a:ext uri="{FF2B5EF4-FFF2-40B4-BE49-F238E27FC236}">
                <a16:creationId xmlns:a16="http://schemas.microsoft.com/office/drawing/2014/main" id="{5F885426-2414-BAFD-F74D-730B39487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409" y="893"/>
            <a:ext cx="4574621" cy="6856214"/>
          </a:xfrm>
          <a:prstGeom prst="rect">
            <a:avLst/>
          </a:prstGeom>
        </p:spPr>
      </p:pic>
      <p:sp>
        <p:nvSpPr>
          <p:cNvPr id="2" name="Rectangle 1">
            <a:extLst>
              <a:ext uri="{FF2B5EF4-FFF2-40B4-BE49-F238E27FC236}">
                <a16:creationId xmlns:a16="http://schemas.microsoft.com/office/drawing/2014/main" id="{935F063F-14F6-9B1D-E3B0-C0110951CDD7}"/>
              </a:ext>
            </a:extLst>
          </p:cNvPr>
          <p:cNvSpPr/>
          <p:nvPr/>
        </p:nvSpPr>
        <p:spPr>
          <a:xfrm>
            <a:off x="-972205" y="-191371"/>
            <a:ext cx="14133235" cy="7240743"/>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extBox 7">
            <a:extLst>
              <a:ext uri="{FF2B5EF4-FFF2-40B4-BE49-F238E27FC236}">
                <a16:creationId xmlns:a16="http://schemas.microsoft.com/office/drawing/2014/main" id="{AC92D975-5E87-17D7-2DC4-8C5CFD796EFD}"/>
              </a:ext>
            </a:extLst>
          </p:cNvPr>
          <p:cNvSpPr txBox="1"/>
          <p:nvPr/>
        </p:nvSpPr>
        <p:spPr>
          <a:xfrm>
            <a:off x="-461409" y="2861629"/>
            <a:ext cx="4574621" cy="1569660"/>
          </a:xfrm>
          <a:prstGeom prst="rect">
            <a:avLst/>
          </a:prstGeom>
          <a:noFill/>
        </p:spPr>
        <p:txBody>
          <a:bodyPr wrap="square">
            <a:spAutoFit/>
          </a:bodyPr>
          <a:lstStyle/>
          <a:p>
            <a:pPr algn="ctr"/>
            <a:r>
              <a:rPr lang="en-US" sz="3200" b="1" dirty="0">
                <a:solidFill>
                  <a:schemeClr val="bg1"/>
                </a:solidFill>
                <a:latin typeface="Josefin Sans" pitchFamily="2" charset="0"/>
              </a:rPr>
              <a:t>Unlocking </a:t>
            </a:r>
          </a:p>
          <a:p>
            <a:pPr algn="ctr"/>
            <a:r>
              <a:rPr lang="en-US" sz="3200" b="1" dirty="0">
                <a:solidFill>
                  <a:schemeClr val="bg1"/>
                </a:solidFill>
                <a:latin typeface="Josefin Sans" pitchFamily="2" charset="0"/>
              </a:rPr>
              <a:t>Professional</a:t>
            </a:r>
          </a:p>
          <a:p>
            <a:pPr algn="ctr"/>
            <a:r>
              <a:rPr lang="en-US" sz="3200" b="1" dirty="0">
                <a:solidFill>
                  <a:schemeClr val="bg1"/>
                </a:solidFill>
                <a:latin typeface="Josefin Sans" pitchFamily="2" charset="0"/>
              </a:rPr>
              <a:t>Potential</a:t>
            </a:r>
          </a:p>
        </p:txBody>
      </p:sp>
      <p:sp>
        <p:nvSpPr>
          <p:cNvPr id="11" name="TextBox 10">
            <a:extLst>
              <a:ext uri="{FF2B5EF4-FFF2-40B4-BE49-F238E27FC236}">
                <a16:creationId xmlns:a16="http://schemas.microsoft.com/office/drawing/2014/main" id="{E8A115E4-94AC-834D-B934-8BEDD1F30F77}"/>
              </a:ext>
            </a:extLst>
          </p:cNvPr>
          <p:cNvSpPr txBox="1"/>
          <p:nvPr/>
        </p:nvSpPr>
        <p:spPr>
          <a:xfrm>
            <a:off x="3576497" y="2890391"/>
            <a:ext cx="5035831" cy="1077218"/>
          </a:xfrm>
          <a:prstGeom prst="rect">
            <a:avLst/>
          </a:prstGeom>
          <a:noFill/>
        </p:spPr>
        <p:txBody>
          <a:bodyPr wrap="square">
            <a:spAutoFit/>
          </a:bodyPr>
          <a:lstStyle/>
          <a:p>
            <a:pPr algn="ctr"/>
            <a:r>
              <a:rPr lang="en-US" sz="3200" b="1" dirty="0">
                <a:solidFill>
                  <a:schemeClr val="bg1"/>
                </a:solidFill>
                <a:latin typeface="Josefin Sans" pitchFamily="2" charset="0"/>
              </a:rPr>
              <a:t>Why</a:t>
            </a:r>
          </a:p>
          <a:p>
            <a:pPr algn="ctr"/>
            <a:r>
              <a:rPr lang="en-US" sz="3200" b="1" dirty="0">
                <a:solidFill>
                  <a:schemeClr val="bg1"/>
                </a:solidFill>
                <a:latin typeface="Josefin Sans" pitchFamily="2" charset="0"/>
              </a:rPr>
              <a:t>Personality Matters</a:t>
            </a:r>
          </a:p>
        </p:txBody>
      </p:sp>
      <p:sp>
        <p:nvSpPr>
          <p:cNvPr id="14" name="TextBox 13">
            <a:extLst>
              <a:ext uri="{FF2B5EF4-FFF2-40B4-BE49-F238E27FC236}">
                <a16:creationId xmlns:a16="http://schemas.microsoft.com/office/drawing/2014/main" id="{E4DC901E-45AF-7F37-BE4F-9414FE951647}"/>
              </a:ext>
            </a:extLst>
          </p:cNvPr>
          <p:cNvSpPr txBox="1"/>
          <p:nvPr/>
        </p:nvSpPr>
        <p:spPr>
          <a:xfrm>
            <a:off x="7035972" y="2864067"/>
            <a:ext cx="6754640" cy="1077218"/>
          </a:xfrm>
          <a:prstGeom prst="rect">
            <a:avLst/>
          </a:prstGeom>
          <a:noFill/>
        </p:spPr>
        <p:txBody>
          <a:bodyPr wrap="square">
            <a:spAutoFit/>
          </a:bodyPr>
          <a:lstStyle/>
          <a:p>
            <a:pPr algn="ctr"/>
            <a:r>
              <a:rPr lang="en-US" sz="3200" b="1" dirty="0">
                <a:solidFill>
                  <a:schemeClr val="bg1"/>
                </a:solidFill>
                <a:latin typeface="Josefin Sans" pitchFamily="2" charset="0"/>
              </a:rPr>
              <a:t>The CV </a:t>
            </a:r>
          </a:p>
          <a:p>
            <a:pPr algn="ctr"/>
            <a:r>
              <a:rPr lang="en-US" sz="3200" b="1" dirty="0">
                <a:solidFill>
                  <a:schemeClr val="bg1"/>
                </a:solidFill>
                <a:latin typeface="Josefin Sans" pitchFamily="2" charset="0"/>
              </a:rPr>
              <a:t>Analysis Process</a:t>
            </a:r>
          </a:p>
        </p:txBody>
      </p:sp>
      <p:sp>
        <p:nvSpPr>
          <p:cNvPr id="15" name="Rectangle 14">
            <a:extLst>
              <a:ext uri="{FF2B5EF4-FFF2-40B4-BE49-F238E27FC236}">
                <a16:creationId xmlns:a16="http://schemas.microsoft.com/office/drawing/2014/main" id="{387F63FC-521C-0639-D6AD-6F27D2D73DFC}"/>
              </a:ext>
            </a:extLst>
          </p:cNvPr>
          <p:cNvSpPr/>
          <p:nvPr/>
        </p:nvSpPr>
        <p:spPr>
          <a:xfrm>
            <a:off x="14813896" y="893"/>
            <a:ext cx="12188825" cy="6856214"/>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itle 1">
            <a:extLst>
              <a:ext uri="{FF2B5EF4-FFF2-40B4-BE49-F238E27FC236}">
                <a16:creationId xmlns:a16="http://schemas.microsoft.com/office/drawing/2014/main" id="{32E0A63A-A8E5-4FF2-3E67-9C70F643E33E}"/>
              </a:ext>
            </a:extLst>
          </p:cNvPr>
          <p:cNvSpPr txBox="1">
            <a:spLocks/>
          </p:cNvSpPr>
          <p:nvPr/>
        </p:nvSpPr>
        <p:spPr>
          <a:xfrm>
            <a:off x="15641859" y="1749932"/>
            <a:ext cx="10512862"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198" b="1" dirty="0">
                <a:solidFill>
                  <a:schemeClr val="bg1"/>
                </a:solidFill>
                <a:latin typeface="Josefin Sans" pitchFamily="2" charset="0"/>
              </a:rPr>
              <a:t>Introduction</a:t>
            </a:r>
          </a:p>
        </p:txBody>
      </p:sp>
      <p:sp>
        <p:nvSpPr>
          <p:cNvPr id="22" name="Text Placeholder 2">
            <a:extLst>
              <a:ext uri="{FF2B5EF4-FFF2-40B4-BE49-F238E27FC236}">
                <a16:creationId xmlns:a16="http://schemas.microsoft.com/office/drawing/2014/main" id="{91AF4130-EDD0-4DC1-0281-D4A1C2B4EBF0}"/>
              </a:ext>
            </a:extLst>
          </p:cNvPr>
          <p:cNvSpPr txBox="1">
            <a:spLocks/>
          </p:cNvSpPr>
          <p:nvPr/>
        </p:nvSpPr>
        <p:spPr>
          <a:xfrm>
            <a:off x="15641859" y="3416599"/>
            <a:ext cx="10512862" cy="43502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741680" algn="ctr">
              <a:lnSpc>
                <a:spcPct val="118200"/>
              </a:lnSpc>
              <a:spcBef>
                <a:spcPts val="95"/>
              </a:spcBef>
            </a:pPr>
            <a:r>
              <a:rPr lang="en-US" sz="2800" dirty="0">
                <a:solidFill>
                  <a:schemeClr val="bg1"/>
                </a:solidFill>
                <a:latin typeface="Abadi" panose="020B0604020104020204" pitchFamily="34" charset="0"/>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p>
        </p:txBody>
      </p:sp>
      <p:sp>
        <p:nvSpPr>
          <p:cNvPr id="3" name="TextBox 2">
            <a:extLst>
              <a:ext uri="{FF2B5EF4-FFF2-40B4-BE49-F238E27FC236}">
                <a16:creationId xmlns:a16="http://schemas.microsoft.com/office/drawing/2014/main" id="{D9A8F366-530D-A3C2-A60B-5E8D57567070}"/>
              </a:ext>
            </a:extLst>
          </p:cNvPr>
          <p:cNvSpPr txBox="1">
            <a:spLocks/>
          </p:cNvSpPr>
          <p:nvPr/>
        </p:nvSpPr>
        <p:spPr>
          <a:xfrm>
            <a:off x="-4389" y="-8915400"/>
            <a:ext cx="12197602" cy="7010400"/>
          </a:xfrm>
          <a:custGeom>
            <a:avLst/>
            <a:gdLst/>
            <a:ahLst/>
            <a:cxnLst/>
            <a:rect l="l" t="t" r="r" b="b"/>
            <a:pathLst>
              <a:path w="12197602" h="7010400">
                <a:moveTo>
                  <a:pt x="8868201" y="3651933"/>
                </a:moveTo>
                <a:lnTo>
                  <a:pt x="8889165" y="3704787"/>
                </a:lnTo>
                <a:lnTo>
                  <a:pt x="8846351" y="3704787"/>
                </a:lnTo>
                <a:close/>
                <a:moveTo>
                  <a:pt x="8391951" y="3651933"/>
                </a:moveTo>
                <a:lnTo>
                  <a:pt x="8412915" y="3704787"/>
                </a:lnTo>
                <a:lnTo>
                  <a:pt x="8370101" y="3704787"/>
                </a:lnTo>
                <a:close/>
                <a:moveTo>
                  <a:pt x="5191551" y="3651933"/>
                </a:moveTo>
                <a:lnTo>
                  <a:pt x="5212516" y="3704787"/>
                </a:lnTo>
                <a:lnTo>
                  <a:pt x="5169701" y="3704787"/>
                </a:lnTo>
                <a:close/>
                <a:moveTo>
                  <a:pt x="3743752" y="3651933"/>
                </a:moveTo>
                <a:lnTo>
                  <a:pt x="3764716" y="3704787"/>
                </a:lnTo>
                <a:lnTo>
                  <a:pt x="3721902" y="3704787"/>
                </a:lnTo>
                <a:close/>
                <a:moveTo>
                  <a:pt x="6505049" y="3607346"/>
                </a:moveTo>
                <a:lnTo>
                  <a:pt x="6535758" y="3607346"/>
                </a:lnTo>
                <a:cubicBezTo>
                  <a:pt x="6543238" y="3607346"/>
                  <a:pt x="6549192" y="3608626"/>
                  <a:pt x="6553622" y="3611185"/>
                </a:cubicBezTo>
                <a:cubicBezTo>
                  <a:pt x="6558051" y="3613744"/>
                  <a:pt x="6561348" y="3616893"/>
                  <a:pt x="6563513" y="3620634"/>
                </a:cubicBezTo>
                <a:cubicBezTo>
                  <a:pt x="6565678" y="3624374"/>
                  <a:pt x="6567106" y="3628065"/>
                  <a:pt x="6567795" y="3631706"/>
                </a:cubicBezTo>
                <a:cubicBezTo>
                  <a:pt x="6568483" y="3635348"/>
                  <a:pt x="6568828" y="3638350"/>
                  <a:pt x="6568828" y="3640712"/>
                </a:cubicBezTo>
                <a:cubicBezTo>
                  <a:pt x="6568828" y="3644846"/>
                  <a:pt x="6567844" y="3649423"/>
                  <a:pt x="6565875" y="3654443"/>
                </a:cubicBezTo>
                <a:cubicBezTo>
                  <a:pt x="6563907" y="3659462"/>
                  <a:pt x="6560511" y="3663793"/>
                  <a:pt x="6555688" y="3667435"/>
                </a:cubicBezTo>
                <a:cubicBezTo>
                  <a:pt x="6550865" y="3671076"/>
                  <a:pt x="6544123" y="3672897"/>
                  <a:pt x="6535462" y="3672897"/>
                </a:cubicBezTo>
                <a:lnTo>
                  <a:pt x="6505049" y="3672897"/>
                </a:lnTo>
                <a:close/>
                <a:moveTo>
                  <a:pt x="4952474" y="3607346"/>
                </a:moveTo>
                <a:lnTo>
                  <a:pt x="4983182" y="3607346"/>
                </a:lnTo>
                <a:cubicBezTo>
                  <a:pt x="4990662" y="3607346"/>
                  <a:pt x="4996617" y="3608626"/>
                  <a:pt x="5001046" y="3611185"/>
                </a:cubicBezTo>
                <a:cubicBezTo>
                  <a:pt x="5005476" y="3613744"/>
                  <a:pt x="5008773" y="3616893"/>
                  <a:pt x="5010938" y="3620634"/>
                </a:cubicBezTo>
                <a:cubicBezTo>
                  <a:pt x="5013104" y="3624374"/>
                  <a:pt x="5014530" y="3628065"/>
                  <a:pt x="5015220" y="3631706"/>
                </a:cubicBezTo>
                <a:cubicBezTo>
                  <a:pt x="5015909" y="3635348"/>
                  <a:pt x="5016253" y="3638350"/>
                  <a:pt x="5016253" y="3640712"/>
                </a:cubicBezTo>
                <a:cubicBezTo>
                  <a:pt x="5016253" y="3644846"/>
                  <a:pt x="5015269" y="3649423"/>
                  <a:pt x="5013301" y="3654443"/>
                </a:cubicBezTo>
                <a:cubicBezTo>
                  <a:pt x="5011332" y="3659462"/>
                  <a:pt x="5007936" y="3663793"/>
                  <a:pt x="5003113" y="3667435"/>
                </a:cubicBezTo>
                <a:cubicBezTo>
                  <a:pt x="4998290" y="3671076"/>
                  <a:pt x="4991548" y="3672897"/>
                  <a:pt x="4982887" y="3672897"/>
                </a:cubicBezTo>
                <a:lnTo>
                  <a:pt x="4952474" y="3672897"/>
                </a:lnTo>
                <a:close/>
                <a:moveTo>
                  <a:pt x="2809350" y="3607346"/>
                </a:moveTo>
                <a:lnTo>
                  <a:pt x="2840058" y="3607346"/>
                </a:lnTo>
                <a:cubicBezTo>
                  <a:pt x="2847539" y="3607346"/>
                  <a:pt x="2853494" y="3608626"/>
                  <a:pt x="2857922" y="3611185"/>
                </a:cubicBezTo>
                <a:cubicBezTo>
                  <a:pt x="2862352" y="3613744"/>
                  <a:pt x="2865649" y="3616893"/>
                  <a:pt x="2867814" y="3620634"/>
                </a:cubicBezTo>
                <a:cubicBezTo>
                  <a:pt x="2869979" y="3624374"/>
                  <a:pt x="2871407" y="3628065"/>
                  <a:pt x="2872096" y="3631706"/>
                </a:cubicBezTo>
                <a:cubicBezTo>
                  <a:pt x="2872785" y="3635348"/>
                  <a:pt x="2873129" y="3638350"/>
                  <a:pt x="2873129" y="3640712"/>
                </a:cubicBezTo>
                <a:cubicBezTo>
                  <a:pt x="2873129" y="3644846"/>
                  <a:pt x="2872145" y="3649423"/>
                  <a:pt x="2870176" y="3654443"/>
                </a:cubicBezTo>
                <a:cubicBezTo>
                  <a:pt x="2868208" y="3659462"/>
                  <a:pt x="2864812" y="3663793"/>
                  <a:pt x="2859989" y="3667435"/>
                </a:cubicBezTo>
                <a:cubicBezTo>
                  <a:pt x="2855167" y="3671076"/>
                  <a:pt x="2848425" y="3672897"/>
                  <a:pt x="2839763" y="3672897"/>
                </a:cubicBezTo>
                <a:lnTo>
                  <a:pt x="2809350" y="3672897"/>
                </a:lnTo>
                <a:close/>
                <a:moveTo>
                  <a:pt x="2399775" y="3607346"/>
                </a:moveTo>
                <a:lnTo>
                  <a:pt x="2430483" y="3607346"/>
                </a:lnTo>
                <a:cubicBezTo>
                  <a:pt x="2437964" y="3607346"/>
                  <a:pt x="2443918" y="3608626"/>
                  <a:pt x="2448347" y="3611185"/>
                </a:cubicBezTo>
                <a:cubicBezTo>
                  <a:pt x="2452777" y="3613744"/>
                  <a:pt x="2456073" y="3616893"/>
                  <a:pt x="2458239" y="3620634"/>
                </a:cubicBezTo>
                <a:cubicBezTo>
                  <a:pt x="2460404" y="3624374"/>
                  <a:pt x="2461831" y="3628065"/>
                  <a:pt x="2462521" y="3631706"/>
                </a:cubicBezTo>
                <a:cubicBezTo>
                  <a:pt x="2463209" y="3635348"/>
                  <a:pt x="2463554" y="3638252"/>
                  <a:pt x="2463554" y="3640417"/>
                </a:cubicBezTo>
                <a:cubicBezTo>
                  <a:pt x="2463554" y="3644157"/>
                  <a:pt x="2462570" y="3648586"/>
                  <a:pt x="2460601" y="3653704"/>
                </a:cubicBezTo>
                <a:cubicBezTo>
                  <a:pt x="2458633" y="3658823"/>
                  <a:pt x="2455237" y="3663301"/>
                  <a:pt x="2450414" y="3667139"/>
                </a:cubicBezTo>
                <a:cubicBezTo>
                  <a:pt x="2445592" y="3670978"/>
                  <a:pt x="2438849" y="3672897"/>
                  <a:pt x="2430188" y="3672897"/>
                </a:cubicBezTo>
                <a:lnTo>
                  <a:pt x="2399775" y="3672897"/>
                </a:lnTo>
                <a:close/>
                <a:moveTo>
                  <a:pt x="6769520" y="3604984"/>
                </a:moveTo>
                <a:cubicBezTo>
                  <a:pt x="6782118" y="3604984"/>
                  <a:pt x="6793437" y="3608084"/>
                  <a:pt x="6803477" y="3614285"/>
                </a:cubicBezTo>
                <a:cubicBezTo>
                  <a:pt x="6813516" y="3620486"/>
                  <a:pt x="6821488" y="3628852"/>
                  <a:pt x="6827394" y="3639384"/>
                </a:cubicBezTo>
                <a:cubicBezTo>
                  <a:pt x="6833299" y="3649915"/>
                  <a:pt x="6836252" y="3661775"/>
                  <a:pt x="6836252" y="3674964"/>
                </a:cubicBezTo>
                <a:cubicBezTo>
                  <a:pt x="6836252" y="3687759"/>
                  <a:pt x="6833397" y="3699423"/>
                  <a:pt x="6827689" y="3709954"/>
                </a:cubicBezTo>
                <a:cubicBezTo>
                  <a:pt x="6821980" y="3720486"/>
                  <a:pt x="6814156" y="3728852"/>
                  <a:pt x="6804214" y="3735053"/>
                </a:cubicBezTo>
                <a:cubicBezTo>
                  <a:pt x="6794274" y="3741253"/>
                  <a:pt x="6783102" y="3744354"/>
                  <a:pt x="6770701" y="3744354"/>
                </a:cubicBezTo>
                <a:cubicBezTo>
                  <a:pt x="6757906" y="3744354"/>
                  <a:pt x="6746390" y="3741253"/>
                  <a:pt x="6736154" y="3735053"/>
                </a:cubicBezTo>
                <a:cubicBezTo>
                  <a:pt x="6725917" y="3728852"/>
                  <a:pt x="6717798" y="3720486"/>
                  <a:pt x="6711794" y="3709954"/>
                </a:cubicBezTo>
                <a:cubicBezTo>
                  <a:pt x="6705790" y="3699423"/>
                  <a:pt x="6702787" y="3687759"/>
                  <a:pt x="6702787" y="3674964"/>
                </a:cubicBezTo>
                <a:cubicBezTo>
                  <a:pt x="6702787" y="3661775"/>
                  <a:pt x="6705741" y="3649915"/>
                  <a:pt x="6711646" y="3639384"/>
                </a:cubicBezTo>
                <a:cubicBezTo>
                  <a:pt x="6717552" y="3628852"/>
                  <a:pt x="6725524" y="3620486"/>
                  <a:pt x="6735563" y="3614285"/>
                </a:cubicBezTo>
                <a:cubicBezTo>
                  <a:pt x="6745603" y="3608084"/>
                  <a:pt x="6756921" y="3604984"/>
                  <a:pt x="6769520" y="3604984"/>
                </a:cubicBezTo>
                <a:close/>
                <a:moveTo>
                  <a:pt x="3254796" y="3604984"/>
                </a:moveTo>
                <a:cubicBezTo>
                  <a:pt x="3267394" y="3604984"/>
                  <a:pt x="3278713" y="3608084"/>
                  <a:pt x="3288753" y="3614285"/>
                </a:cubicBezTo>
                <a:cubicBezTo>
                  <a:pt x="3298792" y="3620486"/>
                  <a:pt x="3306764" y="3628852"/>
                  <a:pt x="3312670" y="3639384"/>
                </a:cubicBezTo>
                <a:cubicBezTo>
                  <a:pt x="3318575" y="3649915"/>
                  <a:pt x="3321528" y="3661775"/>
                  <a:pt x="3321528" y="3674964"/>
                </a:cubicBezTo>
                <a:cubicBezTo>
                  <a:pt x="3321528" y="3687759"/>
                  <a:pt x="3318673" y="3699423"/>
                  <a:pt x="3312965" y="3709954"/>
                </a:cubicBezTo>
                <a:cubicBezTo>
                  <a:pt x="3307256" y="3720486"/>
                  <a:pt x="3299431" y="3728852"/>
                  <a:pt x="3289490" y="3735053"/>
                </a:cubicBezTo>
                <a:cubicBezTo>
                  <a:pt x="3279550" y="3741253"/>
                  <a:pt x="3268379" y="3744354"/>
                  <a:pt x="3255977" y="3744354"/>
                </a:cubicBezTo>
                <a:cubicBezTo>
                  <a:pt x="3243181" y="3744354"/>
                  <a:pt x="3231666" y="3741253"/>
                  <a:pt x="3221430" y="3735053"/>
                </a:cubicBezTo>
                <a:cubicBezTo>
                  <a:pt x="3211194" y="3728852"/>
                  <a:pt x="3203073" y="3720486"/>
                  <a:pt x="3197070" y="3709954"/>
                </a:cubicBezTo>
                <a:cubicBezTo>
                  <a:pt x="3191065" y="3699423"/>
                  <a:pt x="3188063" y="3687759"/>
                  <a:pt x="3188063" y="3674964"/>
                </a:cubicBezTo>
                <a:cubicBezTo>
                  <a:pt x="3188063" y="3661775"/>
                  <a:pt x="3191016" y="3649915"/>
                  <a:pt x="3196922" y="3639384"/>
                </a:cubicBezTo>
                <a:cubicBezTo>
                  <a:pt x="3202827" y="3628852"/>
                  <a:pt x="3210800" y="3620486"/>
                  <a:pt x="3220839" y="3614285"/>
                </a:cubicBezTo>
                <a:cubicBezTo>
                  <a:pt x="3230878" y="3608084"/>
                  <a:pt x="3242197" y="3604984"/>
                  <a:pt x="3254796" y="3604984"/>
                </a:cubicBezTo>
                <a:close/>
                <a:moveTo>
                  <a:pt x="9615008" y="3566008"/>
                </a:moveTo>
                <a:lnTo>
                  <a:pt x="9615008" y="3783330"/>
                </a:lnTo>
                <a:lnTo>
                  <a:pt x="9657824" y="3783330"/>
                </a:lnTo>
                <a:lnTo>
                  <a:pt x="9657824" y="3566008"/>
                </a:lnTo>
                <a:close/>
                <a:moveTo>
                  <a:pt x="9191337" y="3566008"/>
                </a:moveTo>
                <a:lnTo>
                  <a:pt x="9271356" y="3715712"/>
                </a:lnTo>
                <a:lnTo>
                  <a:pt x="9271356" y="3783330"/>
                </a:lnTo>
                <a:lnTo>
                  <a:pt x="9314171" y="3783330"/>
                </a:lnTo>
                <a:lnTo>
                  <a:pt x="9314171" y="3715712"/>
                </a:lnTo>
                <a:lnTo>
                  <a:pt x="9395667" y="3566008"/>
                </a:lnTo>
                <a:lnTo>
                  <a:pt x="9342813" y="3566008"/>
                </a:lnTo>
                <a:lnTo>
                  <a:pt x="9294092" y="3666401"/>
                </a:lnTo>
                <a:lnTo>
                  <a:pt x="9244191" y="3566008"/>
                </a:lnTo>
                <a:close/>
                <a:moveTo>
                  <a:pt x="9014934" y="3566008"/>
                </a:moveTo>
                <a:lnTo>
                  <a:pt x="9014934" y="3783330"/>
                </a:lnTo>
                <a:lnTo>
                  <a:pt x="9159913" y="3783330"/>
                </a:lnTo>
                <a:lnTo>
                  <a:pt x="9159913" y="3741992"/>
                </a:lnTo>
                <a:lnTo>
                  <a:pt x="9057749" y="3741992"/>
                </a:lnTo>
                <a:lnTo>
                  <a:pt x="9057749" y="3566008"/>
                </a:lnTo>
                <a:close/>
                <a:moveTo>
                  <a:pt x="7967632" y="3566008"/>
                </a:moveTo>
                <a:lnTo>
                  <a:pt x="8066844" y="3793370"/>
                </a:lnTo>
                <a:lnTo>
                  <a:pt x="8166056" y="3566008"/>
                </a:lnTo>
                <a:lnTo>
                  <a:pt x="8115269" y="3566008"/>
                </a:lnTo>
                <a:lnTo>
                  <a:pt x="8068616" y="3688547"/>
                </a:lnTo>
                <a:lnTo>
                  <a:pt x="8019009" y="3566008"/>
                </a:lnTo>
                <a:close/>
                <a:moveTo>
                  <a:pt x="7395684" y="3566008"/>
                </a:moveTo>
                <a:lnTo>
                  <a:pt x="7395684" y="3783330"/>
                </a:lnTo>
                <a:lnTo>
                  <a:pt x="7438499" y="3783330"/>
                </a:lnTo>
                <a:lnTo>
                  <a:pt x="7438499" y="3695043"/>
                </a:lnTo>
                <a:lnTo>
                  <a:pt x="7535644" y="3695043"/>
                </a:lnTo>
                <a:lnTo>
                  <a:pt x="7535644" y="3783330"/>
                </a:lnTo>
                <a:lnTo>
                  <a:pt x="7578459" y="3783330"/>
                </a:lnTo>
                <a:lnTo>
                  <a:pt x="7578459" y="3566008"/>
                </a:lnTo>
                <a:lnTo>
                  <a:pt x="7535644" y="3566008"/>
                </a:lnTo>
                <a:lnTo>
                  <a:pt x="7535644" y="3653704"/>
                </a:lnTo>
                <a:lnTo>
                  <a:pt x="7438499" y="3653704"/>
                </a:lnTo>
                <a:lnTo>
                  <a:pt x="7438499" y="3566008"/>
                </a:lnTo>
                <a:close/>
                <a:moveTo>
                  <a:pt x="6924530" y="3566008"/>
                </a:moveTo>
                <a:lnTo>
                  <a:pt x="6924530" y="3703901"/>
                </a:lnTo>
                <a:cubicBezTo>
                  <a:pt x="6924530" y="3719846"/>
                  <a:pt x="6928467" y="3733970"/>
                  <a:pt x="6936341" y="3746273"/>
                </a:cubicBezTo>
                <a:cubicBezTo>
                  <a:pt x="6944215" y="3758576"/>
                  <a:pt x="6954795" y="3768222"/>
                  <a:pt x="6968083" y="3775210"/>
                </a:cubicBezTo>
                <a:cubicBezTo>
                  <a:pt x="6981370" y="3782198"/>
                  <a:pt x="6996085" y="3785692"/>
                  <a:pt x="7012226" y="3785692"/>
                </a:cubicBezTo>
                <a:cubicBezTo>
                  <a:pt x="7028565" y="3785692"/>
                  <a:pt x="7043427" y="3782198"/>
                  <a:pt x="7056813" y="3775210"/>
                </a:cubicBezTo>
                <a:cubicBezTo>
                  <a:pt x="7070199" y="3768222"/>
                  <a:pt x="7080828" y="3758576"/>
                  <a:pt x="7088703" y="3746273"/>
                </a:cubicBezTo>
                <a:cubicBezTo>
                  <a:pt x="7096577" y="3733970"/>
                  <a:pt x="7100514" y="3719846"/>
                  <a:pt x="7100514" y="3703901"/>
                </a:cubicBezTo>
                <a:lnTo>
                  <a:pt x="7100514" y="3566008"/>
                </a:lnTo>
                <a:lnTo>
                  <a:pt x="7058290" y="3566008"/>
                </a:lnTo>
                <a:lnTo>
                  <a:pt x="7058290" y="3703015"/>
                </a:lnTo>
                <a:cubicBezTo>
                  <a:pt x="7058290" y="3709905"/>
                  <a:pt x="7056272" y="3716500"/>
                  <a:pt x="7052236" y="3722799"/>
                </a:cubicBezTo>
                <a:cubicBezTo>
                  <a:pt x="7048201" y="3729098"/>
                  <a:pt x="7042738" y="3734216"/>
                  <a:pt x="7035848" y="3738153"/>
                </a:cubicBezTo>
                <a:cubicBezTo>
                  <a:pt x="7028959" y="3742090"/>
                  <a:pt x="7021085" y="3744059"/>
                  <a:pt x="7012226" y="3744059"/>
                </a:cubicBezTo>
                <a:cubicBezTo>
                  <a:pt x="7004156" y="3744059"/>
                  <a:pt x="6996725" y="3742090"/>
                  <a:pt x="6989933" y="3738153"/>
                </a:cubicBezTo>
                <a:cubicBezTo>
                  <a:pt x="6983142" y="3734216"/>
                  <a:pt x="6977679" y="3729098"/>
                  <a:pt x="6973545" y="3722799"/>
                </a:cubicBezTo>
                <a:cubicBezTo>
                  <a:pt x="6969411" y="3716500"/>
                  <a:pt x="6967345" y="3709905"/>
                  <a:pt x="6967345" y="3703015"/>
                </a:cubicBezTo>
                <a:lnTo>
                  <a:pt x="6967345" y="3566008"/>
                </a:lnTo>
                <a:close/>
                <a:moveTo>
                  <a:pt x="6462234" y="3566008"/>
                </a:moveTo>
                <a:lnTo>
                  <a:pt x="6462234" y="3783330"/>
                </a:lnTo>
                <a:lnTo>
                  <a:pt x="6505049" y="3783330"/>
                </a:lnTo>
                <a:lnTo>
                  <a:pt x="6505049" y="3714236"/>
                </a:lnTo>
                <a:lnTo>
                  <a:pt x="6533690" y="3714236"/>
                </a:lnTo>
                <a:lnTo>
                  <a:pt x="6579458" y="3783330"/>
                </a:lnTo>
                <a:lnTo>
                  <a:pt x="6629359" y="3783330"/>
                </a:lnTo>
                <a:lnTo>
                  <a:pt x="6578868" y="3704492"/>
                </a:lnTo>
                <a:cubicBezTo>
                  <a:pt x="6591269" y="3697405"/>
                  <a:pt x="6600078" y="3687858"/>
                  <a:pt x="6605295" y="3675850"/>
                </a:cubicBezTo>
                <a:cubicBezTo>
                  <a:pt x="6610511" y="3663842"/>
                  <a:pt x="6613120" y="3651637"/>
                  <a:pt x="6613120" y="3639236"/>
                </a:cubicBezTo>
                <a:cubicBezTo>
                  <a:pt x="6613120" y="3616992"/>
                  <a:pt x="6605787" y="3599226"/>
                  <a:pt x="6591122" y="3585939"/>
                </a:cubicBezTo>
                <a:cubicBezTo>
                  <a:pt x="6576456" y="3572651"/>
                  <a:pt x="6555442" y="3566008"/>
                  <a:pt x="6528080" y="3566008"/>
                </a:cubicBezTo>
                <a:close/>
                <a:moveTo>
                  <a:pt x="6214584" y="3566008"/>
                </a:moveTo>
                <a:lnTo>
                  <a:pt x="6214584" y="3783330"/>
                </a:lnTo>
                <a:lnTo>
                  <a:pt x="6257399" y="3783330"/>
                </a:lnTo>
                <a:lnTo>
                  <a:pt x="6257399" y="3695043"/>
                </a:lnTo>
                <a:lnTo>
                  <a:pt x="6354544" y="3695043"/>
                </a:lnTo>
                <a:lnTo>
                  <a:pt x="6354544" y="3783330"/>
                </a:lnTo>
                <a:lnTo>
                  <a:pt x="6397359" y="3783330"/>
                </a:lnTo>
                <a:lnTo>
                  <a:pt x="6397359" y="3566008"/>
                </a:lnTo>
                <a:lnTo>
                  <a:pt x="6354544" y="3566008"/>
                </a:lnTo>
                <a:lnTo>
                  <a:pt x="6354544" y="3653704"/>
                </a:lnTo>
                <a:lnTo>
                  <a:pt x="6257399" y="3653704"/>
                </a:lnTo>
                <a:lnTo>
                  <a:pt x="6257399" y="3566008"/>
                </a:lnTo>
                <a:close/>
                <a:moveTo>
                  <a:pt x="6018845" y="3566008"/>
                </a:moveTo>
                <a:lnTo>
                  <a:pt x="6018845" y="3607346"/>
                </a:lnTo>
                <a:lnTo>
                  <a:pt x="6069632" y="3607346"/>
                </a:lnTo>
                <a:lnTo>
                  <a:pt x="6069632" y="3783330"/>
                </a:lnTo>
                <a:lnTo>
                  <a:pt x="6112447" y="3783330"/>
                </a:lnTo>
                <a:lnTo>
                  <a:pt x="6112447" y="3607346"/>
                </a:lnTo>
                <a:lnTo>
                  <a:pt x="6165302" y="3607346"/>
                </a:lnTo>
                <a:lnTo>
                  <a:pt x="6165302" y="3566008"/>
                </a:lnTo>
                <a:close/>
                <a:moveTo>
                  <a:pt x="5428295" y="3566008"/>
                </a:moveTo>
                <a:lnTo>
                  <a:pt x="5428295" y="3607346"/>
                </a:lnTo>
                <a:lnTo>
                  <a:pt x="5479082" y="3607346"/>
                </a:lnTo>
                <a:lnTo>
                  <a:pt x="5479082" y="3783330"/>
                </a:lnTo>
                <a:lnTo>
                  <a:pt x="5521898" y="3783330"/>
                </a:lnTo>
                <a:lnTo>
                  <a:pt x="5521898" y="3607346"/>
                </a:lnTo>
                <a:lnTo>
                  <a:pt x="5574752" y="3607346"/>
                </a:lnTo>
                <a:lnTo>
                  <a:pt x="5574752" y="3566008"/>
                </a:lnTo>
                <a:close/>
                <a:moveTo>
                  <a:pt x="5338284" y="3566008"/>
                </a:moveTo>
                <a:lnTo>
                  <a:pt x="5338284" y="3783330"/>
                </a:lnTo>
                <a:lnTo>
                  <a:pt x="5381099" y="3783330"/>
                </a:lnTo>
                <a:lnTo>
                  <a:pt x="5381099" y="3566008"/>
                </a:lnTo>
                <a:close/>
                <a:moveTo>
                  <a:pt x="4909659" y="3566008"/>
                </a:moveTo>
                <a:lnTo>
                  <a:pt x="4909659" y="3783330"/>
                </a:lnTo>
                <a:lnTo>
                  <a:pt x="4952474" y="3783330"/>
                </a:lnTo>
                <a:lnTo>
                  <a:pt x="4952474" y="3714236"/>
                </a:lnTo>
                <a:lnTo>
                  <a:pt x="4981115" y="3714236"/>
                </a:lnTo>
                <a:lnTo>
                  <a:pt x="5026883" y="3783330"/>
                </a:lnTo>
                <a:lnTo>
                  <a:pt x="5076784" y="3783330"/>
                </a:lnTo>
                <a:lnTo>
                  <a:pt x="5026292" y="3704492"/>
                </a:lnTo>
                <a:cubicBezTo>
                  <a:pt x="5038694" y="3697405"/>
                  <a:pt x="5047503" y="3687858"/>
                  <a:pt x="5052720" y="3675850"/>
                </a:cubicBezTo>
                <a:cubicBezTo>
                  <a:pt x="5057936" y="3663842"/>
                  <a:pt x="5060544" y="3651637"/>
                  <a:pt x="5060544" y="3639236"/>
                </a:cubicBezTo>
                <a:cubicBezTo>
                  <a:pt x="5060544" y="3616992"/>
                  <a:pt x="5053212" y="3599226"/>
                  <a:pt x="5038546" y="3585939"/>
                </a:cubicBezTo>
                <a:cubicBezTo>
                  <a:pt x="5023881" y="3572651"/>
                  <a:pt x="5002867" y="3566008"/>
                  <a:pt x="4975505" y="3566008"/>
                </a:cubicBezTo>
                <a:close/>
                <a:moveTo>
                  <a:pt x="4713920" y="3566008"/>
                </a:moveTo>
                <a:lnTo>
                  <a:pt x="4713920" y="3607346"/>
                </a:lnTo>
                <a:lnTo>
                  <a:pt x="4764708" y="3607346"/>
                </a:lnTo>
                <a:lnTo>
                  <a:pt x="4764708" y="3783330"/>
                </a:lnTo>
                <a:lnTo>
                  <a:pt x="4807523" y="3783330"/>
                </a:lnTo>
                <a:lnTo>
                  <a:pt x="4807523" y="3607346"/>
                </a:lnTo>
                <a:lnTo>
                  <a:pt x="4860377" y="3607346"/>
                </a:lnTo>
                <a:lnTo>
                  <a:pt x="4860377" y="3566008"/>
                </a:lnTo>
                <a:close/>
                <a:moveTo>
                  <a:pt x="4352638" y="3566008"/>
                </a:moveTo>
                <a:lnTo>
                  <a:pt x="4432656" y="3715712"/>
                </a:lnTo>
                <a:lnTo>
                  <a:pt x="4432656" y="3783330"/>
                </a:lnTo>
                <a:lnTo>
                  <a:pt x="4475471" y="3783330"/>
                </a:lnTo>
                <a:lnTo>
                  <a:pt x="4475471" y="3715712"/>
                </a:lnTo>
                <a:lnTo>
                  <a:pt x="4556967" y="3566008"/>
                </a:lnTo>
                <a:lnTo>
                  <a:pt x="4504113" y="3566008"/>
                </a:lnTo>
                <a:lnTo>
                  <a:pt x="4455393" y="3666401"/>
                </a:lnTo>
                <a:lnTo>
                  <a:pt x="4405491" y="3566008"/>
                </a:lnTo>
                <a:close/>
                <a:moveTo>
                  <a:pt x="4180521" y="3566008"/>
                </a:moveTo>
                <a:lnTo>
                  <a:pt x="4180521" y="3607346"/>
                </a:lnTo>
                <a:lnTo>
                  <a:pt x="4231307" y="3607346"/>
                </a:lnTo>
                <a:lnTo>
                  <a:pt x="4231307" y="3783330"/>
                </a:lnTo>
                <a:lnTo>
                  <a:pt x="4274122" y="3783330"/>
                </a:lnTo>
                <a:lnTo>
                  <a:pt x="4274122" y="3607346"/>
                </a:lnTo>
                <a:lnTo>
                  <a:pt x="4326977" y="3607346"/>
                </a:lnTo>
                <a:lnTo>
                  <a:pt x="4326977" y="3566008"/>
                </a:lnTo>
                <a:close/>
                <a:moveTo>
                  <a:pt x="4090510" y="3566008"/>
                </a:moveTo>
                <a:lnTo>
                  <a:pt x="4090510" y="3783330"/>
                </a:lnTo>
                <a:lnTo>
                  <a:pt x="4133325" y="3783330"/>
                </a:lnTo>
                <a:lnTo>
                  <a:pt x="4133325" y="3566008"/>
                </a:lnTo>
                <a:close/>
                <a:moveTo>
                  <a:pt x="3890485" y="3566008"/>
                </a:moveTo>
                <a:lnTo>
                  <a:pt x="3890485" y="3783330"/>
                </a:lnTo>
                <a:lnTo>
                  <a:pt x="4035465" y="3783330"/>
                </a:lnTo>
                <a:lnTo>
                  <a:pt x="4035465" y="3741992"/>
                </a:lnTo>
                <a:lnTo>
                  <a:pt x="3933299" y="3741992"/>
                </a:lnTo>
                <a:lnTo>
                  <a:pt x="3933299" y="3566008"/>
                </a:lnTo>
                <a:close/>
                <a:moveTo>
                  <a:pt x="2766534" y="3566008"/>
                </a:moveTo>
                <a:lnTo>
                  <a:pt x="2766534" y="3783330"/>
                </a:lnTo>
                <a:lnTo>
                  <a:pt x="2809350" y="3783330"/>
                </a:lnTo>
                <a:lnTo>
                  <a:pt x="2809350" y="3714236"/>
                </a:lnTo>
                <a:lnTo>
                  <a:pt x="2837991" y="3714236"/>
                </a:lnTo>
                <a:lnTo>
                  <a:pt x="2883759" y="3783330"/>
                </a:lnTo>
                <a:lnTo>
                  <a:pt x="2933660" y="3783330"/>
                </a:lnTo>
                <a:lnTo>
                  <a:pt x="2883168" y="3704492"/>
                </a:lnTo>
                <a:cubicBezTo>
                  <a:pt x="2895570" y="3697405"/>
                  <a:pt x="2904379" y="3687858"/>
                  <a:pt x="2909595" y="3675850"/>
                </a:cubicBezTo>
                <a:cubicBezTo>
                  <a:pt x="2914812" y="3663842"/>
                  <a:pt x="2917420" y="3651637"/>
                  <a:pt x="2917420" y="3639236"/>
                </a:cubicBezTo>
                <a:cubicBezTo>
                  <a:pt x="2917420" y="3616992"/>
                  <a:pt x="2910088" y="3599226"/>
                  <a:pt x="2895422" y="3585939"/>
                </a:cubicBezTo>
                <a:cubicBezTo>
                  <a:pt x="2880757" y="3572651"/>
                  <a:pt x="2859743" y="3566008"/>
                  <a:pt x="2832381" y="3566008"/>
                </a:cubicBezTo>
                <a:close/>
                <a:moveTo>
                  <a:pt x="2556985" y="3566008"/>
                </a:moveTo>
                <a:lnTo>
                  <a:pt x="2556985" y="3783330"/>
                </a:lnTo>
                <a:lnTo>
                  <a:pt x="2709346" y="3783330"/>
                </a:lnTo>
                <a:lnTo>
                  <a:pt x="2709346" y="3741992"/>
                </a:lnTo>
                <a:lnTo>
                  <a:pt x="2599799" y="3741992"/>
                </a:lnTo>
                <a:lnTo>
                  <a:pt x="2599799" y="3695043"/>
                </a:lnTo>
                <a:lnTo>
                  <a:pt x="2693106" y="3695043"/>
                </a:lnTo>
                <a:lnTo>
                  <a:pt x="2693106" y="3653704"/>
                </a:lnTo>
                <a:lnTo>
                  <a:pt x="2599799" y="3653704"/>
                </a:lnTo>
                <a:lnTo>
                  <a:pt x="2599799" y="3607346"/>
                </a:lnTo>
                <a:lnTo>
                  <a:pt x="2705213" y="3607346"/>
                </a:lnTo>
                <a:lnTo>
                  <a:pt x="2705213" y="3566008"/>
                </a:lnTo>
                <a:close/>
                <a:moveTo>
                  <a:pt x="2356960" y="3566008"/>
                </a:moveTo>
                <a:lnTo>
                  <a:pt x="2356960" y="3783330"/>
                </a:lnTo>
                <a:lnTo>
                  <a:pt x="2399775" y="3783330"/>
                </a:lnTo>
                <a:lnTo>
                  <a:pt x="2399775" y="3714531"/>
                </a:lnTo>
                <a:lnTo>
                  <a:pt x="2430483" y="3714531"/>
                </a:lnTo>
                <a:cubicBezTo>
                  <a:pt x="2444657" y="3714531"/>
                  <a:pt x="2456615" y="3712316"/>
                  <a:pt x="2466359" y="3707887"/>
                </a:cubicBezTo>
                <a:cubicBezTo>
                  <a:pt x="2476103" y="3703458"/>
                  <a:pt x="2483879" y="3697602"/>
                  <a:pt x="2489686" y="3690319"/>
                </a:cubicBezTo>
                <a:cubicBezTo>
                  <a:pt x="2495493" y="3683035"/>
                  <a:pt x="2499725" y="3674915"/>
                  <a:pt x="2502383" y="3665958"/>
                </a:cubicBezTo>
                <a:cubicBezTo>
                  <a:pt x="2505040" y="3657002"/>
                  <a:pt x="2506369" y="3648094"/>
                  <a:pt x="2506369" y="3639236"/>
                </a:cubicBezTo>
                <a:cubicBezTo>
                  <a:pt x="2506369" y="3616992"/>
                  <a:pt x="2499184" y="3599226"/>
                  <a:pt x="2484814" y="3585939"/>
                </a:cubicBezTo>
                <a:cubicBezTo>
                  <a:pt x="2470444" y="3572651"/>
                  <a:pt x="2449775" y="3566008"/>
                  <a:pt x="2422806" y="3566008"/>
                </a:cubicBezTo>
                <a:close/>
                <a:moveTo>
                  <a:pt x="9780020" y="3564827"/>
                </a:moveTo>
                <a:cubicBezTo>
                  <a:pt x="9766634" y="3565417"/>
                  <a:pt x="9754823" y="3568419"/>
                  <a:pt x="9744586" y="3573833"/>
                </a:cubicBezTo>
                <a:cubicBezTo>
                  <a:pt x="9734350" y="3579246"/>
                  <a:pt x="9726427" y="3586579"/>
                  <a:pt x="9720817" y="3595831"/>
                </a:cubicBezTo>
                <a:cubicBezTo>
                  <a:pt x="9715207" y="3605082"/>
                  <a:pt x="9712402" y="3616008"/>
                  <a:pt x="9712402" y="3628606"/>
                </a:cubicBezTo>
                <a:cubicBezTo>
                  <a:pt x="9712402" y="3639039"/>
                  <a:pt x="9714321" y="3647848"/>
                  <a:pt x="9718160" y="3655033"/>
                </a:cubicBezTo>
                <a:cubicBezTo>
                  <a:pt x="9721998" y="3662218"/>
                  <a:pt x="9727018" y="3668222"/>
                  <a:pt x="9733218" y="3673045"/>
                </a:cubicBezTo>
                <a:cubicBezTo>
                  <a:pt x="9739419" y="3677868"/>
                  <a:pt x="9746063" y="3681952"/>
                  <a:pt x="9753150" y="3685299"/>
                </a:cubicBezTo>
                <a:cubicBezTo>
                  <a:pt x="9760236" y="3688645"/>
                  <a:pt x="9767126" y="3691598"/>
                  <a:pt x="9773819" y="3694157"/>
                </a:cubicBezTo>
                <a:cubicBezTo>
                  <a:pt x="9782481" y="3697504"/>
                  <a:pt x="9789912" y="3701588"/>
                  <a:pt x="9796112" y="3706411"/>
                </a:cubicBezTo>
                <a:cubicBezTo>
                  <a:pt x="9802313" y="3711234"/>
                  <a:pt x="9805413" y="3716893"/>
                  <a:pt x="9805413" y="3723389"/>
                </a:cubicBezTo>
                <a:cubicBezTo>
                  <a:pt x="9805413" y="3729689"/>
                  <a:pt x="9803691" y="3734610"/>
                  <a:pt x="9800246" y="3738153"/>
                </a:cubicBezTo>
                <a:cubicBezTo>
                  <a:pt x="9796801" y="3741696"/>
                  <a:pt x="9792470" y="3744206"/>
                  <a:pt x="9787254" y="3745683"/>
                </a:cubicBezTo>
                <a:cubicBezTo>
                  <a:pt x="9782038" y="3747159"/>
                  <a:pt x="9776870" y="3747897"/>
                  <a:pt x="9771752" y="3747897"/>
                </a:cubicBezTo>
                <a:cubicBezTo>
                  <a:pt x="9764075" y="3747897"/>
                  <a:pt x="9755414" y="3746126"/>
                  <a:pt x="9745768" y="3742582"/>
                </a:cubicBezTo>
                <a:cubicBezTo>
                  <a:pt x="9736122" y="3739039"/>
                  <a:pt x="9727559" y="3734511"/>
                  <a:pt x="9720079" y="3729000"/>
                </a:cubicBezTo>
                <a:lnTo>
                  <a:pt x="9701181" y="3762366"/>
                </a:lnTo>
                <a:cubicBezTo>
                  <a:pt x="9712598" y="3770436"/>
                  <a:pt x="9724754" y="3776342"/>
                  <a:pt x="9737648" y="3780082"/>
                </a:cubicBezTo>
                <a:cubicBezTo>
                  <a:pt x="9750541" y="3783822"/>
                  <a:pt x="9763189" y="3785692"/>
                  <a:pt x="9775590" y="3785692"/>
                </a:cubicBezTo>
                <a:cubicBezTo>
                  <a:pt x="9791732" y="3785692"/>
                  <a:pt x="9805315" y="3782789"/>
                  <a:pt x="9816338" y="3776982"/>
                </a:cubicBezTo>
                <a:cubicBezTo>
                  <a:pt x="9827362" y="3771175"/>
                  <a:pt x="9835728" y="3763547"/>
                  <a:pt x="9841437" y="3754098"/>
                </a:cubicBezTo>
                <a:cubicBezTo>
                  <a:pt x="9847146" y="3744649"/>
                  <a:pt x="9850000" y="3734413"/>
                  <a:pt x="9850000" y="3723389"/>
                </a:cubicBezTo>
                <a:cubicBezTo>
                  <a:pt x="9850000" y="3709610"/>
                  <a:pt x="9847441" y="3698537"/>
                  <a:pt x="9842323" y="3690171"/>
                </a:cubicBezTo>
                <a:cubicBezTo>
                  <a:pt x="9837205" y="3681805"/>
                  <a:pt x="9830708" y="3675210"/>
                  <a:pt x="9822835" y="3670388"/>
                </a:cubicBezTo>
                <a:cubicBezTo>
                  <a:pt x="9814961" y="3665565"/>
                  <a:pt x="9806791" y="3661578"/>
                  <a:pt x="9798327" y="3658429"/>
                </a:cubicBezTo>
                <a:cubicBezTo>
                  <a:pt x="9791437" y="3655870"/>
                  <a:pt x="9784793" y="3653015"/>
                  <a:pt x="9778395" y="3649866"/>
                </a:cubicBezTo>
                <a:cubicBezTo>
                  <a:pt x="9771998" y="3646716"/>
                  <a:pt x="9766782" y="3643124"/>
                  <a:pt x="9762746" y="3639088"/>
                </a:cubicBezTo>
                <a:cubicBezTo>
                  <a:pt x="9758711" y="3635053"/>
                  <a:pt x="9756693" y="3630476"/>
                  <a:pt x="9756693" y="3625358"/>
                </a:cubicBezTo>
                <a:cubicBezTo>
                  <a:pt x="9756693" y="3617878"/>
                  <a:pt x="9759351" y="3612268"/>
                  <a:pt x="9764665" y="3608527"/>
                </a:cubicBezTo>
                <a:cubicBezTo>
                  <a:pt x="9769980" y="3604787"/>
                  <a:pt x="9777263" y="3602917"/>
                  <a:pt x="9786516" y="3602917"/>
                </a:cubicBezTo>
                <a:cubicBezTo>
                  <a:pt x="9793996" y="3602917"/>
                  <a:pt x="9802018" y="3604393"/>
                  <a:pt x="9810581" y="3607346"/>
                </a:cubicBezTo>
                <a:cubicBezTo>
                  <a:pt x="9819143" y="3610299"/>
                  <a:pt x="9827559" y="3614039"/>
                  <a:pt x="9835827" y="3618567"/>
                </a:cubicBezTo>
                <a:lnTo>
                  <a:pt x="9852067" y="3585791"/>
                </a:lnTo>
                <a:cubicBezTo>
                  <a:pt x="9843405" y="3580083"/>
                  <a:pt x="9833612" y="3575161"/>
                  <a:pt x="9822687" y="3571027"/>
                </a:cubicBezTo>
                <a:cubicBezTo>
                  <a:pt x="9811762" y="3566894"/>
                  <a:pt x="9797540" y="3564827"/>
                  <a:pt x="9780020" y="3564827"/>
                </a:cubicBezTo>
                <a:close/>
                <a:moveTo>
                  <a:pt x="9494270" y="3564827"/>
                </a:moveTo>
                <a:cubicBezTo>
                  <a:pt x="9480884" y="3565417"/>
                  <a:pt x="9469073" y="3568419"/>
                  <a:pt x="9458837" y="3573833"/>
                </a:cubicBezTo>
                <a:cubicBezTo>
                  <a:pt x="9448600" y="3579246"/>
                  <a:pt x="9440677" y="3586579"/>
                  <a:pt x="9435067" y="3595831"/>
                </a:cubicBezTo>
                <a:cubicBezTo>
                  <a:pt x="9429457" y="3605082"/>
                  <a:pt x="9426652" y="3616008"/>
                  <a:pt x="9426652" y="3628606"/>
                </a:cubicBezTo>
                <a:cubicBezTo>
                  <a:pt x="9426652" y="3639039"/>
                  <a:pt x="9428571" y="3647848"/>
                  <a:pt x="9432410" y="3655033"/>
                </a:cubicBezTo>
                <a:cubicBezTo>
                  <a:pt x="9436248" y="3662218"/>
                  <a:pt x="9441268" y="3668222"/>
                  <a:pt x="9447468" y="3673045"/>
                </a:cubicBezTo>
                <a:cubicBezTo>
                  <a:pt x="9453669" y="3677868"/>
                  <a:pt x="9460313" y="3681952"/>
                  <a:pt x="9467400" y="3685299"/>
                </a:cubicBezTo>
                <a:cubicBezTo>
                  <a:pt x="9474486" y="3688645"/>
                  <a:pt x="9481376" y="3691598"/>
                  <a:pt x="9488069" y="3694157"/>
                </a:cubicBezTo>
                <a:cubicBezTo>
                  <a:pt x="9496731" y="3697504"/>
                  <a:pt x="9504162" y="3701588"/>
                  <a:pt x="9510362" y="3706411"/>
                </a:cubicBezTo>
                <a:cubicBezTo>
                  <a:pt x="9516563" y="3711234"/>
                  <a:pt x="9519663" y="3716893"/>
                  <a:pt x="9519663" y="3723389"/>
                </a:cubicBezTo>
                <a:cubicBezTo>
                  <a:pt x="9519663" y="3729689"/>
                  <a:pt x="9517941" y="3734610"/>
                  <a:pt x="9514496" y="3738153"/>
                </a:cubicBezTo>
                <a:cubicBezTo>
                  <a:pt x="9511051" y="3741696"/>
                  <a:pt x="9506721" y="3744206"/>
                  <a:pt x="9501504" y="3745683"/>
                </a:cubicBezTo>
                <a:cubicBezTo>
                  <a:pt x="9496288" y="3747159"/>
                  <a:pt x="9491120" y="3747897"/>
                  <a:pt x="9486002" y="3747897"/>
                </a:cubicBezTo>
                <a:cubicBezTo>
                  <a:pt x="9478325" y="3747897"/>
                  <a:pt x="9469664" y="3746126"/>
                  <a:pt x="9460018" y="3742582"/>
                </a:cubicBezTo>
                <a:cubicBezTo>
                  <a:pt x="9450372" y="3739039"/>
                  <a:pt x="9441809" y="3734511"/>
                  <a:pt x="9434329" y="3729000"/>
                </a:cubicBezTo>
                <a:lnTo>
                  <a:pt x="9415431" y="3762366"/>
                </a:lnTo>
                <a:cubicBezTo>
                  <a:pt x="9426849" y="3770436"/>
                  <a:pt x="9439004" y="3776342"/>
                  <a:pt x="9451898" y="3780082"/>
                </a:cubicBezTo>
                <a:cubicBezTo>
                  <a:pt x="9464791" y="3783822"/>
                  <a:pt x="9477439" y="3785692"/>
                  <a:pt x="9489840" y="3785692"/>
                </a:cubicBezTo>
                <a:cubicBezTo>
                  <a:pt x="9505982" y="3785692"/>
                  <a:pt x="9519565" y="3782789"/>
                  <a:pt x="9530588" y="3776982"/>
                </a:cubicBezTo>
                <a:cubicBezTo>
                  <a:pt x="9541612" y="3771175"/>
                  <a:pt x="9549979" y="3763547"/>
                  <a:pt x="9555687" y="3754098"/>
                </a:cubicBezTo>
                <a:cubicBezTo>
                  <a:pt x="9561395" y="3744649"/>
                  <a:pt x="9564250" y="3734413"/>
                  <a:pt x="9564250" y="3723389"/>
                </a:cubicBezTo>
                <a:cubicBezTo>
                  <a:pt x="9564250" y="3709610"/>
                  <a:pt x="9561691" y="3698537"/>
                  <a:pt x="9556573" y="3690171"/>
                </a:cubicBezTo>
                <a:cubicBezTo>
                  <a:pt x="9551455" y="3681805"/>
                  <a:pt x="9544958" y="3675210"/>
                  <a:pt x="9537085" y="3670388"/>
                </a:cubicBezTo>
                <a:cubicBezTo>
                  <a:pt x="9529211" y="3665565"/>
                  <a:pt x="9521041" y="3661578"/>
                  <a:pt x="9512577" y="3658429"/>
                </a:cubicBezTo>
                <a:cubicBezTo>
                  <a:pt x="9505687" y="3655870"/>
                  <a:pt x="9499043" y="3653015"/>
                  <a:pt x="9492646" y="3649866"/>
                </a:cubicBezTo>
                <a:cubicBezTo>
                  <a:pt x="9486248" y="3646716"/>
                  <a:pt x="9481032" y="3643124"/>
                  <a:pt x="9476996" y="3639088"/>
                </a:cubicBezTo>
                <a:cubicBezTo>
                  <a:pt x="9472961" y="3635053"/>
                  <a:pt x="9470943" y="3630476"/>
                  <a:pt x="9470943" y="3625358"/>
                </a:cubicBezTo>
                <a:cubicBezTo>
                  <a:pt x="9470943" y="3617878"/>
                  <a:pt x="9473601" y="3612268"/>
                  <a:pt x="9478915" y="3608527"/>
                </a:cubicBezTo>
                <a:cubicBezTo>
                  <a:pt x="9484230" y="3604787"/>
                  <a:pt x="9491514" y="3602917"/>
                  <a:pt x="9500766" y="3602917"/>
                </a:cubicBezTo>
                <a:cubicBezTo>
                  <a:pt x="9508246" y="3602917"/>
                  <a:pt x="9516268" y="3604393"/>
                  <a:pt x="9524831" y="3607346"/>
                </a:cubicBezTo>
                <a:cubicBezTo>
                  <a:pt x="9533393" y="3610299"/>
                  <a:pt x="9541809" y="3614039"/>
                  <a:pt x="9550077" y="3618567"/>
                </a:cubicBezTo>
                <a:lnTo>
                  <a:pt x="9566316" y="3585791"/>
                </a:lnTo>
                <a:cubicBezTo>
                  <a:pt x="9557655" y="3580083"/>
                  <a:pt x="9547862" y="3575161"/>
                  <a:pt x="9536937" y="3571027"/>
                </a:cubicBezTo>
                <a:cubicBezTo>
                  <a:pt x="9526012" y="3566894"/>
                  <a:pt x="9511790" y="3564827"/>
                  <a:pt x="9494270" y="3564827"/>
                </a:cubicBezTo>
                <a:close/>
                <a:moveTo>
                  <a:pt x="5684270" y="3564827"/>
                </a:moveTo>
                <a:cubicBezTo>
                  <a:pt x="5670884" y="3565417"/>
                  <a:pt x="5659074" y="3568419"/>
                  <a:pt x="5648837" y="3573833"/>
                </a:cubicBezTo>
                <a:cubicBezTo>
                  <a:pt x="5638601" y="3579246"/>
                  <a:pt x="5630677" y="3586579"/>
                  <a:pt x="5625067" y="3595831"/>
                </a:cubicBezTo>
                <a:cubicBezTo>
                  <a:pt x="5619457" y="3605082"/>
                  <a:pt x="5616652" y="3616008"/>
                  <a:pt x="5616652" y="3628606"/>
                </a:cubicBezTo>
                <a:cubicBezTo>
                  <a:pt x="5616652" y="3639039"/>
                  <a:pt x="5618571" y="3647848"/>
                  <a:pt x="5622410" y="3655033"/>
                </a:cubicBezTo>
                <a:cubicBezTo>
                  <a:pt x="5626248" y="3662218"/>
                  <a:pt x="5631268" y="3668222"/>
                  <a:pt x="5637469" y="3673045"/>
                </a:cubicBezTo>
                <a:cubicBezTo>
                  <a:pt x="5643670" y="3677868"/>
                  <a:pt x="5650313" y="3681952"/>
                  <a:pt x="5657400" y="3685299"/>
                </a:cubicBezTo>
                <a:cubicBezTo>
                  <a:pt x="5664486" y="3688645"/>
                  <a:pt x="5671376" y="3691598"/>
                  <a:pt x="5678069" y="3694157"/>
                </a:cubicBezTo>
                <a:cubicBezTo>
                  <a:pt x="5686731" y="3697504"/>
                  <a:pt x="5694161" y="3701588"/>
                  <a:pt x="5700362" y="3706411"/>
                </a:cubicBezTo>
                <a:cubicBezTo>
                  <a:pt x="5706563" y="3711234"/>
                  <a:pt x="5709663" y="3716893"/>
                  <a:pt x="5709663" y="3723389"/>
                </a:cubicBezTo>
                <a:cubicBezTo>
                  <a:pt x="5709663" y="3729689"/>
                  <a:pt x="5707941" y="3734610"/>
                  <a:pt x="5704496" y="3738153"/>
                </a:cubicBezTo>
                <a:cubicBezTo>
                  <a:pt x="5701052" y="3741696"/>
                  <a:pt x="5696721" y="3744206"/>
                  <a:pt x="5691504" y="3745683"/>
                </a:cubicBezTo>
                <a:cubicBezTo>
                  <a:pt x="5686288" y="3747159"/>
                  <a:pt x="5681120" y="3747897"/>
                  <a:pt x="5676002" y="3747897"/>
                </a:cubicBezTo>
                <a:cubicBezTo>
                  <a:pt x="5668325" y="3747897"/>
                  <a:pt x="5659664" y="3746126"/>
                  <a:pt x="5650018" y="3742582"/>
                </a:cubicBezTo>
                <a:cubicBezTo>
                  <a:pt x="5640372" y="3739039"/>
                  <a:pt x="5631809" y="3734511"/>
                  <a:pt x="5624329" y="3729000"/>
                </a:cubicBezTo>
                <a:lnTo>
                  <a:pt x="5605431" y="3762366"/>
                </a:lnTo>
                <a:cubicBezTo>
                  <a:pt x="5616849" y="3770436"/>
                  <a:pt x="5629004" y="3776342"/>
                  <a:pt x="5641898" y="3780082"/>
                </a:cubicBezTo>
                <a:cubicBezTo>
                  <a:pt x="5654792" y="3783822"/>
                  <a:pt x="5667439" y="3785692"/>
                  <a:pt x="5679841" y="3785692"/>
                </a:cubicBezTo>
                <a:cubicBezTo>
                  <a:pt x="5695983" y="3785692"/>
                  <a:pt x="5709565" y="3782789"/>
                  <a:pt x="5720589" y="3776982"/>
                </a:cubicBezTo>
                <a:cubicBezTo>
                  <a:pt x="5731612" y="3771175"/>
                  <a:pt x="5739979" y="3763547"/>
                  <a:pt x="5745687" y="3754098"/>
                </a:cubicBezTo>
                <a:cubicBezTo>
                  <a:pt x="5751396" y="3744649"/>
                  <a:pt x="5754250" y="3734413"/>
                  <a:pt x="5754250" y="3723389"/>
                </a:cubicBezTo>
                <a:cubicBezTo>
                  <a:pt x="5754250" y="3709610"/>
                  <a:pt x="5751691" y="3698537"/>
                  <a:pt x="5746573" y="3690171"/>
                </a:cubicBezTo>
                <a:cubicBezTo>
                  <a:pt x="5741455" y="3681805"/>
                  <a:pt x="5734959" y="3675210"/>
                  <a:pt x="5727085" y="3670388"/>
                </a:cubicBezTo>
                <a:cubicBezTo>
                  <a:pt x="5719211" y="3665565"/>
                  <a:pt x="5711042" y="3661578"/>
                  <a:pt x="5702577" y="3658429"/>
                </a:cubicBezTo>
                <a:cubicBezTo>
                  <a:pt x="5695687" y="3655870"/>
                  <a:pt x="5689043" y="3653015"/>
                  <a:pt x="5682646" y="3649866"/>
                </a:cubicBezTo>
                <a:cubicBezTo>
                  <a:pt x="5676248" y="3646716"/>
                  <a:pt x="5671032" y="3643124"/>
                  <a:pt x="5666996" y="3639088"/>
                </a:cubicBezTo>
                <a:cubicBezTo>
                  <a:pt x="5662961" y="3635053"/>
                  <a:pt x="5660943" y="3630476"/>
                  <a:pt x="5660943" y="3625358"/>
                </a:cubicBezTo>
                <a:cubicBezTo>
                  <a:pt x="5660943" y="3617878"/>
                  <a:pt x="5663601" y="3612268"/>
                  <a:pt x="5668916" y="3608527"/>
                </a:cubicBezTo>
                <a:cubicBezTo>
                  <a:pt x="5674231" y="3604787"/>
                  <a:pt x="5681514" y="3602917"/>
                  <a:pt x="5690766" y="3602917"/>
                </a:cubicBezTo>
                <a:cubicBezTo>
                  <a:pt x="5698246" y="3602917"/>
                  <a:pt x="5706268" y="3604393"/>
                  <a:pt x="5714831" y="3607346"/>
                </a:cubicBezTo>
                <a:cubicBezTo>
                  <a:pt x="5723394" y="3610299"/>
                  <a:pt x="5731809" y="3614039"/>
                  <a:pt x="5740077" y="3618567"/>
                </a:cubicBezTo>
                <a:lnTo>
                  <a:pt x="5756317" y="3585791"/>
                </a:lnTo>
                <a:cubicBezTo>
                  <a:pt x="5747656" y="3580083"/>
                  <a:pt x="5737863" y="3575161"/>
                  <a:pt x="5726937" y="3571027"/>
                </a:cubicBezTo>
                <a:cubicBezTo>
                  <a:pt x="5716012" y="3566894"/>
                  <a:pt x="5701790" y="3564827"/>
                  <a:pt x="5684270" y="3564827"/>
                </a:cubicBezTo>
                <a:close/>
                <a:moveTo>
                  <a:pt x="3036321" y="3564827"/>
                </a:moveTo>
                <a:cubicBezTo>
                  <a:pt x="3022935" y="3565417"/>
                  <a:pt x="3011124" y="3568419"/>
                  <a:pt x="3000888" y="3573833"/>
                </a:cubicBezTo>
                <a:cubicBezTo>
                  <a:pt x="2990651" y="3579246"/>
                  <a:pt x="2982729" y="3586579"/>
                  <a:pt x="2977118" y="3595831"/>
                </a:cubicBezTo>
                <a:cubicBezTo>
                  <a:pt x="2971508" y="3605082"/>
                  <a:pt x="2968702" y="3616008"/>
                  <a:pt x="2968702" y="3628606"/>
                </a:cubicBezTo>
                <a:cubicBezTo>
                  <a:pt x="2968702" y="3639039"/>
                  <a:pt x="2970622" y="3647848"/>
                  <a:pt x="2974461" y="3655033"/>
                </a:cubicBezTo>
                <a:cubicBezTo>
                  <a:pt x="2978299" y="3662218"/>
                  <a:pt x="2983319" y="3668222"/>
                  <a:pt x="2989519" y="3673045"/>
                </a:cubicBezTo>
                <a:cubicBezTo>
                  <a:pt x="2995721" y="3677868"/>
                  <a:pt x="3002364" y="3681952"/>
                  <a:pt x="3009451" y="3685299"/>
                </a:cubicBezTo>
                <a:cubicBezTo>
                  <a:pt x="3016537" y="3688645"/>
                  <a:pt x="3023427" y="3691598"/>
                  <a:pt x="3030120" y="3694157"/>
                </a:cubicBezTo>
                <a:cubicBezTo>
                  <a:pt x="3038781" y="3697504"/>
                  <a:pt x="3046213" y="3701588"/>
                  <a:pt x="3052413" y="3706411"/>
                </a:cubicBezTo>
                <a:cubicBezTo>
                  <a:pt x="3058614" y="3711234"/>
                  <a:pt x="3061714" y="3716893"/>
                  <a:pt x="3061714" y="3723389"/>
                </a:cubicBezTo>
                <a:cubicBezTo>
                  <a:pt x="3061714" y="3729689"/>
                  <a:pt x="3059992" y="3734610"/>
                  <a:pt x="3056547" y="3738153"/>
                </a:cubicBezTo>
                <a:cubicBezTo>
                  <a:pt x="3053102" y="3741696"/>
                  <a:pt x="3048772" y="3744206"/>
                  <a:pt x="3043555" y="3745683"/>
                </a:cubicBezTo>
                <a:cubicBezTo>
                  <a:pt x="3038339" y="3747159"/>
                  <a:pt x="3033171" y="3747897"/>
                  <a:pt x="3028053" y="3747897"/>
                </a:cubicBezTo>
                <a:cubicBezTo>
                  <a:pt x="3020376" y="3747897"/>
                  <a:pt x="3011714" y="3746126"/>
                  <a:pt x="3002069" y="3742582"/>
                </a:cubicBezTo>
                <a:cubicBezTo>
                  <a:pt x="2992423" y="3739039"/>
                  <a:pt x="2983860" y="3734511"/>
                  <a:pt x="2976380" y="3729000"/>
                </a:cubicBezTo>
                <a:lnTo>
                  <a:pt x="2957482" y="3762366"/>
                </a:lnTo>
                <a:cubicBezTo>
                  <a:pt x="2968900" y="3770436"/>
                  <a:pt x="2981055" y="3776342"/>
                  <a:pt x="2993949" y="3780082"/>
                </a:cubicBezTo>
                <a:cubicBezTo>
                  <a:pt x="3006842" y="3783822"/>
                  <a:pt x="3019490" y="3785692"/>
                  <a:pt x="3031891" y="3785692"/>
                </a:cubicBezTo>
                <a:cubicBezTo>
                  <a:pt x="3048033" y="3785692"/>
                  <a:pt x="3061616" y="3782789"/>
                  <a:pt x="3072639" y="3776982"/>
                </a:cubicBezTo>
                <a:cubicBezTo>
                  <a:pt x="3083663" y="3771175"/>
                  <a:pt x="3092029" y="3763547"/>
                  <a:pt x="3097738" y="3754098"/>
                </a:cubicBezTo>
                <a:cubicBezTo>
                  <a:pt x="3103447" y="3744649"/>
                  <a:pt x="3106301" y="3734413"/>
                  <a:pt x="3106301" y="3723389"/>
                </a:cubicBezTo>
                <a:cubicBezTo>
                  <a:pt x="3106301" y="3709610"/>
                  <a:pt x="3103742" y="3698537"/>
                  <a:pt x="3098624" y="3690171"/>
                </a:cubicBezTo>
                <a:cubicBezTo>
                  <a:pt x="3093506" y="3681805"/>
                  <a:pt x="3087010" y="3675210"/>
                  <a:pt x="3079136" y="3670388"/>
                </a:cubicBezTo>
                <a:cubicBezTo>
                  <a:pt x="3071261" y="3665565"/>
                  <a:pt x="3063092" y="3661578"/>
                  <a:pt x="3054628" y="3658429"/>
                </a:cubicBezTo>
                <a:cubicBezTo>
                  <a:pt x="3047738" y="3655870"/>
                  <a:pt x="3041095" y="3653015"/>
                  <a:pt x="3034697" y="3649866"/>
                </a:cubicBezTo>
                <a:cubicBezTo>
                  <a:pt x="3028299" y="3646716"/>
                  <a:pt x="3023082" y="3643124"/>
                  <a:pt x="3019047" y="3639088"/>
                </a:cubicBezTo>
                <a:cubicBezTo>
                  <a:pt x="3015012" y="3635053"/>
                  <a:pt x="3012994" y="3630476"/>
                  <a:pt x="3012994" y="3625358"/>
                </a:cubicBezTo>
                <a:cubicBezTo>
                  <a:pt x="3012994" y="3617878"/>
                  <a:pt x="3015652" y="3612268"/>
                  <a:pt x="3020967" y="3608527"/>
                </a:cubicBezTo>
                <a:cubicBezTo>
                  <a:pt x="3026282" y="3604787"/>
                  <a:pt x="3033565" y="3602917"/>
                  <a:pt x="3042817" y="3602917"/>
                </a:cubicBezTo>
                <a:cubicBezTo>
                  <a:pt x="3050297" y="3602917"/>
                  <a:pt x="3058319" y="3604393"/>
                  <a:pt x="3066881" y="3607346"/>
                </a:cubicBezTo>
                <a:cubicBezTo>
                  <a:pt x="3075444" y="3610299"/>
                  <a:pt x="3083860" y="3614039"/>
                  <a:pt x="3092128" y="3618567"/>
                </a:cubicBezTo>
                <a:lnTo>
                  <a:pt x="3108368" y="3585791"/>
                </a:lnTo>
                <a:cubicBezTo>
                  <a:pt x="3099706" y="3580083"/>
                  <a:pt x="3089913" y="3575161"/>
                  <a:pt x="3078988" y="3571027"/>
                </a:cubicBezTo>
                <a:cubicBezTo>
                  <a:pt x="3068063" y="3566894"/>
                  <a:pt x="3053840" y="3564827"/>
                  <a:pt x="3036321" y="3564827"/>
                </a:cubicBezTo>
                <a:close/>
                <a:moveTo>
                  <a:pt x="7859580" y="3563646"/>
                </a:moveTo>
                <a:cubicBezTo>
                  <a:pt x="7838517" y="3563646"/>
                  <a:pt x="7820062" y="3568468"/>
                  <a:pt x="7804216" y="3578114"/>
                </a:cubicBezTo>
                <a:cubicBezTo>
                  <a:pt x="7788369" y="3587760"/>
                  <a:pt x="7776017" y="3601047"/>
                  <a:pt x="7767159" y="3617976"/>
                </a:cubicBezTo>
                <a:cubicBezTo>
                  <a:pt x="7758301" y="3634905"/>
                  <a:pt x="7753872" y="3654393"/>
                  <a:pt x="7753872" y="3676441"/>
                </a:cubicBezTo>
                <a:cubicBezTo>
                  <a:pt x="7753872" y="3691204"/>
                  <a:pt x="7756332" y="3705082"/>
                  <a:pt x="7761254" y="3718074"/>
                </a:cubicBezTo>
                <a:cubicBezTo>
                  <a:pt x="7766175" y="3731067"/>
                  <a:pt x="7773310" y="3742582"/>
                  <a:pt x="7782661" y="3752622"/>
                </a:cubicBezTo>
                <a:cubicBezTo>
                  <a:pt x="7792011" y="3762661"/>
                  <a:pt x="7803428" y="3770584"/>
                  <a:pt x="7816912" y="3776391"/>
                </a:cubicBezTo>
                <a:cubicBezTo>
                  <a:pt x="7830397" y="3782198"/>
                  <a:pt x="7845702" y="3785299"/>
                  <a:pt x="7862828" y="3785692"/>
                </a:cubicBezTo>
                <a:cubicBezTo>
                  <a:pt x="7874048" y="3785889"/>
                  <a:pt x="7884285" y="3784708"/>
                  <a:pt x="7893537" y="3782149"/>
                </a:cubicBezTo>
                <a:cubicBezTo>
                  <a:pt x="7902789" y="3779590"/>
                  <a:pt x="7910613" y="3776637"/>
                  <a:pt x="7917011" y="3773291"/>
                </a:cubicBezTo>
                <a:cubicBezTo>
                  <a:pt x="7923408" y="3769944"/>
                  <a:pt x="7927788" y="3767287"/>
                  <a:pt x="7930151" y="3765318"/>
                </a:cubicBezTo>
                <a:lnTo>
                  <a:pt x="7912434" y="3726933"/>
                </a:lnTo>
                <a:cubicBezTo>
                  <a:pt x="7908103" y="3731067"/>
                  <a:pt x="7901804" y="3735003"/>
                  <a:pt x="7893537" y="3738744"/>
                </a:cubicBezTo>
                <a:cubicBezTo>
                  <a:pt x="7885269" y="3742484"/>
                  <a:pt x="7875328" y="3744354"/>
                  <a:pt x="7863714" y="3744354"/>
                </a:cubicBezTo>
                <a:cubicBezTo>
                  <a:pt x="7850525" y="3744354"/>
                  <a:pt x="7839009" y="3741401"/>
                  <a:pt x="7829166" y="3735496"/>
                </a:cubicBezTo>
                <a:cubicBezTo>
                  <a:pt x="7819324" y="3729590"/>
                  <a:pt x="7811745" y="3721372"/>
                  <a:pt x="7806431" y="3710840"/>
                </a:cubicBezTo>
                <a:cubicBezTo>
                  <a:pt x="7801116" y="3700309"/>
                  <a:pt x="7798458" y="3688055"/>
                  <a:pt x="7798458" y="3674078"/>
                </a:cubicBezTo>
                <a:cubicBezTo>
                  <a:pt x="7798458" y="3660889"/>
                  <a:pt x="7801362" y="3649128"/>
                  <a:pt x="7807169" y="3638793"/>
                </a:cubicBezTo>
                <a:cubicBezTo>
                  <a:pt x="7812975" y="3628458"/>
                  <a:pt x="7820653" y="3620240"/>
                  <a:pt x="7830200" y="3614138"/>
                </a:cubicBezTo>
                <a:cubicBezTo>
                  <a:pt x="7839747" y="3608035"/>
                  <a:pt x="7850033" y="3604984"/>
                  <a:pt x="7861056" y="3604984"/>
                </a:cubicBezTo>
                <a:cubicBezTo>
                  <a:pt x="7871686" y="3604984"/>
                  <a:pt x="7881086" y="3607002"/>
                  <a:pt x="7889255" y="3611037"/>
                </a:cubicBezTo>
                <a:cubicBezTo>
                  <a:pt x="7897424" y="3615073"/>
                  <a:pt x="7903969" y="3618960"/>
                  <a:pt x="7908891" y="3622701"/>
                </a:cubicBezTo>
                <a:lnTo>
                  <a:pt x="7925722" y="3582248"/>
                </a:lnTo>
                <a:cubicBezTo>
                  <a:pt x="7918635" y="3577720"/>
                  <a:pt x="7909481" y="3573488"/>
                  <a:pt x="7898261" y="3569551"/>
                </a:cubicBezTo>
                <a:cubicBezTo>
                  <a:pt x="7887041" y="3565614"/>
                  <a:pt x="7874147" y="3563646"/>
                  <a:pt x="7859580" y="3563646"/>
                </a:cubicBezTo>
                <a:close/>
                <a:moveTo>
                  <a:pt x="7255886" y="3563646"/>
                </a:moveTo>
                <a:cubicBezTo>
                  <a:pt x="7241121" y="3563646"/>
                  <a:pt x="7226998" y="3566008"/>
                  <a:pt x="7213513" y="3570732"/>
                </a:cubicBezTo>
                <a:cubicBezTo>
                  <a:pt x="7200029" y="3575457"/>
                  <a:pt x="7188120" y="3582691"/>
                  <a:pt x="7177785" y="3592435"/>
                </a:cubicBezTo>
                <a:cubicBezTo>
                  <a:pt x="7167450" y="3602179"/>
                  <a:pt x="7159281" y="3614384"/>
                  <a:pt x="7153277" y="3629049"/>
                </a:cubicBezTo>
                <a:cubicBezTo>
                  <a:pt x="7147274" y="3643714"/>
                  <a:pt x="7144272" y="3660988"/>
                  <a:pt x="7144272" y="3680870"/>
                </a:cubicBezTo>
                <a:cubicBezTo>
                  <a:pt x="7144272" y="3701145"/>
                  <a:pt x="7148947" y="3719157"/>
                  <a:pt x="7158297" y="3734905"/>
                </a:cubicBezTo>
                <a:cubicBezTo>
                  <a:pt x="7167647" y="3750653"/>
                  <a:pt x="7180984" y="3763055"/>
                  <a:pt x="7198307" y="3772110"/>
                </a:cubicBezTo>
                <a:cubicBezTo>
                  <a:pt x="7215629" y="3781165"/>
                  <a:pt x="7236004" y="3785692"/>
                  <a:pt x="7259428" y="3785692"/>
                </a:cubicBezTo>
                <a:cubicBezTo>
                  <a:pt x="7266122" y="3785692"/>
                  <a:pt x="7273208" y="3784954"/>
                  <a:pt x="7280688" y="3783478"/>
                </a:cubicBezTo>
                <a:cubicBezTo>
                  <a:pt x="7288169" y="3782001"/>
                  <a:pt x="7295501" y="3780082"/>
                  <a:pt x="7302686" y="3777720"/>
                </a:cubicBezTo>
                <a:cubicBezTo>
                  <a:pt x="7309871" y="3775358"/>
                  <a:pt x="7316220" y="3772749"/>
                  <a:pt x="7321732" y="3769895"/>
                </a:cubicBezTo>
                <a:cubicBezTo>
                  <a:pt x="7327244" y="3767041"/>
                  <a:pt x="7331279" y="3764236"/>
                  <a:pt x="7333838" y="3761480"/>
                </a:cubicBezTo>
                <a:lnTo>
                  <a:pt x="7333838" y="3669649"/>
                </a:lnTo>
                <a:lnTo>
                  <a:pt x="7252933" y="3669649"/>
                </a:lnTo>
                <a:lnTo>
                  <a:pt x="7252933" y="3710988"/>
                </a:lnTo>
                <a:lnTo>
                  <a:pt x="7290432" y="3710988"/>
                </a:lnTo>
                <a:lnTo>
                  <a:pt x="7290432" y="3737267"/>
                </a:lnTo>
                <a:cubicBezTo>
                  <a:pt x="7286889" y="3739236"/>
                  <a:pt x="7282558" y="3740663"/>
                  <a:pt x="7277441" y="3741549"/>
                </a:cubicBezTo>
                <a:cubicBezTo>
                  <a:pt x="7272322" y="3742435"/>
                  <a:pt x="7266712" y="3742877"/>
                  <a:pt x="7260610" y="3742877"/>
                </a:cubicBezTo>
                <a:cubicBezTo>
                  <a:pt x="7246633" y="3742877"/>
                  <a:pt x="7234183" y="3740220"/>
                  <a:pt x="7223257" y="3734905"/>
                </a:cubicBezTo>
                <a:cubicBezTo>
                  <a:pt x="7212332" y="3729590"/>
                  <a:pt x="7203818" y="3722011"/>
                  <a:pt x="7197717" y="3712169"/>
                </a:cubicBezTo>
                <a:cubicBezTo>
                  <a:pt x="7191614" y="3702326"/>
                  <a:pt x="7188563" y="3690614"/>
                  <a:pt x="7188563" y="3677031"/>
                </a:cubicBezTo>
                <a:cubicBezTo>
                  <a:pt x="7188563" y="3653606"/>
                  <a:pt x="7194862" y="3636037"/>
                  <a:pt x="7207460" y="3624325"/>
                </a:cubicBezTo>
                <a:cubicBezTo>
                  <a:pt x="7220059" y="3612612"/>
                  <a:pt x="7238070" y="3606756"/>
                  <a:pt x="7261496" y="3606756"/>
                </a:cubicBezTo>
                <a:cubicBezTo>
                  <a:pt x="7266220" y="3606756"/>
                  <a:pt x="7271634" y="3607395"/>
                  <a:pt x="7277735" y="3608675"/>
                </a:cubicBezTo>
                <a:cubicBezTo>
                  <a:pt x="7283838" y="3609954"/>
                  <a:pt x="7289842" y="3611579"/>
                  <a:pt x="7295748" y="3613547"/>
                </a:cubicBezTo>
                <a:cubicBezTo>
                  <a:pt x="7301653" y="3615516"/>
                  <a:pt x="7306377" y="3617484"/>
                  <a:pt x="7309921" y="3619453"/>
                </a:cubicBezTo>
                <a:lnTo>
                  <a:pt x="7323798" y="3579590"/>
                </a:lnTo>
                <a:cubicBezTo>
                  <a:pt x="7315728" y="3575063"/>
                  <a:pt x="7305886" y="3571273"/>
                  <a:pt x="7294271" y="3568222"/>
                </a:cubicBezTo>
                <a:cubicBezTo>
                  <a:pt x="7282657" y="3565171"/>
                  <a:pt x="7269862" y="3563646"/>
                  <a:pt x="7255886" y="3563646"/>
                </a:cubicBezTo>
                <a:close/>
                <a:moveTo>
                  <a:pt x="6769225" y="3563646"/>
                </a:moveTo>
                <a:cubicBezTo>
                  <a:pt x="6753870" y="3563646"/>
                  <a:pt x="6739500" y="3566598"/>
                  <a:pt x="6726114" y="3572504"/>
                </a:cubicBezTo>
                <a:cubicBezTo>
                  <a:pt x="6712729" y="3578409"/>
                  <a:pt x="6700967" y="3586529"/>
                  <a:pt x="6690829" y="3596864"/>
                </a:cubicBezTo>
                <a:cubicBezTo>
                  <a:pt x="6680691" y="3607199"/>
                  <a:pt x="6672768" y="3619059"/>
                  <a:pt x="6667059" y="3632445"/>
                </a:cubicBezTo>
                <a:cubicBezTo>
                  <a:pt x="6661351" y="3645830"/>
                  <a:pt x="6658497" y="3660004"/>
                  <a:pt x="6658497" y="3674964"/>
                </a:cubicBezTo>
                <a:cubicBezTo>
                  <a:pt x="6658497" y="3690319"/>
                  <a:pt x="6661351" y="3704689"/>
                  <a:pt x="6667059" y="3718074"/>
                </a:cubicBezTo>
                <a:cubicBezTo>
                  <a:pt x="6672768" y="3731460"/>
                  <a:pt x="6680691" y="3743222"/>
                  <a:pt x="6690829" y="3753360"/>
                </a:cubicBezTo>
                <a:cubicBezTo>
                  <a:pt x="6700967" y="3763498"/>
                  <a:pt x="6712729" y="3771421"/>
                  <a:pt x="6726114" y="3777129"/>
                </a:cubicBezTo>
                <a:cubicBezTo>
                  <a:pt x="6739500" y="3782838"/>
                  <a:pt x="6753870" y="3785692"/>
                  <a:pt x="6769225" y="3785692"/>
                </a:cubicBezTo>
                <a:cubicBezTo>
                  <a:pt x="6784382" y="3785692"/>
                  <a:pt x="6798654" y="3782838"/>
                  <a:pt x="6812039" y="3777129"/>
                </a:cubicBezTo>
                <a:cubicBezTo>
                  <a:pt x="6825425" y="3771421"/>
                  <a:pt x="6837286" y="3763498"/>
                  <a:pt x="6847620" y="3753360"/>
                </a:cubicBezTo>
                <a:cubicBezTo>
                  <a:pt x="6857955" y="3743222"/>
                  <a:pt x="6866026" y="3731460"/>
                  <a:pt x="6871833" y="3718074"/>
                </a:cubicBezTo>
                <a:cubicBezTo>
                  <a:pt x="6877640" y="3704689"/>
                  <a:pt x="6880543" y="3690319"/>
                  <a:pt x="6880543" y="3674964"/>
                </a:cubicBezTo>
                <a:cubicBezTo>
                  <a:pt x="6880543" y="3660004"/>
                  <a:pt x="6877640" y="3645830"/>
                  <a:pt x="6871833" y="3632445"/>
                </a:cubicBezTo>
                <a:cubicBezTo>
                  <a:pt x="6866026" y="3619059"/>
                  <a:pt x="6857955" y="3607199"/>
                  <a:pt x="6847620" y="3596864"/>
                </a:cubicBezTo>
                <a:cubicBezTo>
                  <a:pt x="6837286" y="3586529"/>
                  <a:pt x="6825425" y="3578409"/>
                  <a:pt x="6812039" y="3572504"/>
                </a:cubicBezTo>
                <a:cubicBezTo>
                  <a:pt x="6798654" y="3566598"/>
                  <a:pt x="6784382" y="3563646"/>
                  <a:pt x="6769225" y="3563646"/>
                </a:cubicBezTo>
                <a:close/>
                <a:moveTo>
                  <a:pt x="3254501" y="3563646"/>
                </a:moveTo>
                <a:cubicBezTo>
                  <a:pt x="3239146" y="3563646"/>
                  <a:pt x="3224776" y="3566598"/>
                  <a:pt x="3211390" y="3572504"/>
                </a:cubicBezTo>
                <a:cubicBezTo>
                  <a:pt x="3198004" y="3578409"/>
                  <a:pt x="3186243" y="3586529"/>
                  <a:pt x="3176105" y="3596864"/>
                </a:cubicBezTo>
                <a:cubicBezTo>
                  <a:pt x="3165967" y="3607199"/>
                  <a:pt x="3158044" y="3619059"/>
                  <a:pt x="3152335" y="3632445"/>
                </a:cubicBezTo>
                <a:cubicBezTo>
                  <a:pt x="3146627" y="3645830"/>
                  <a:pt x="3143772" y="3660004"/>
                  <a:pt x="3143772" y="3674964"/>
                </a:cubicBezTo>
                <a:cubicBezTo>
                  <a:pt x="3143772" y="3690319"/>
                  <a:pt x="3146627" y="3704689"/>
                  <a:pt x="3152335" y="3718074"/>
                </a:cubicBezTo>
                <a:cubicBezTo>
                  <a:pt x="3158044" y="3731460"/>
                  <a:pt x="3165967" y="3743222"/>
                  <a:pt x="3176105" y="3753360"/>
                </a:cubicBezTo>
                <a:cubicBezTo>
                  <a:pt x="3186243" y="3763498"/>
                  <a:pt x="3198004" y="3771421"/>
                  <a:pt x="3211390" y="3777129"/>
                </a:cubicBezTo>
                <a:cubicBezTo>
                  <a:pt x="3224776" y="3782838"/>
                  <a:pt x="3239146" y="3785692"/>
                  <a:pt x="3254501" y="3785692"/>
                </a:cubicBezTo>
                <a:cubicBezTo>
                  <a:pt x="3269658" y="3785692"/>
                  <a:pt x="3283930" y="3782838"/>
                  <a:pt x="3297315" y="3777129"/>
                </a:cubicBezTo>
                <a:cubicBezTo>
                  <a:pt x="3310701" y="3771421"/>
                  <a:pt x="3322562" y="3763498"/>
                  <a:pt x="3332896" y="3753360"/>
                </a:cubicBezTo>
                <a:cubicBezTo>
                  <a:pt x="3343230" y="3743222"/>
                  <a:pt x="3351301" y="3731460"/>
                  <a:pt x="3357108" y="3718074"/>
                </a:cubicBezTo>
                <a:cubicBezTo>
                  <a:pt x="3362916" y="3704689"/>
                  <a:pt x="3365819" y="3690319"/>
                  <a:pt x="3365819" y="3674964"/>
                </a:cubicBezTo>
                <a:cubicBezTo>
                  <a:pt x="3365819" y="3660004"/>
                  <a:pt x="3362916" y="3645830"/>
                  <a:pt x="3357108" y="3632445"/>
                </a:cubicBezTo>
                <a:cubicBezTo>
                  <a:pt x="3351301" y="3619059"/>
                  <a:pt x="3343230" y="3607199"/>
                  <a:pt x="3332896" y="3596864"/>
                </a:cubicBezTo>
                <a:cubicBezTo>
                  <a:pt x="3322562" y="3586529"/>
                  <a:pt x="3310701" y="3578409"/>
                  <a:pt x="3297315" y="3572504"/>
                </a:cubicBezTo>
                <a:cubicBezTo>
                  <a:pt x="3283930" y="3566598"/>
                  <a:pt x="3269658" y="3563646"/>
                  <a:pt x="3254501" y="3563646"/>
                </a:cubicBezTo>
                <a:close/>
                <a:moveTo>
                  <a:pt x="8869383" y="3557445"/>
                </a:moveTo>
                <a:lnTo>
                  <a:pt x="8771351" y="3783330"/>
                </a:lnTo>
                <a:lnTo>
                  <a:pt x="8813575" y="3783330"/>
                </a:lnTo>
                <a:lnTo>
                  <a:pt x="8831291" y="3740811"/>
                </a:lnTo>
                <a:lnTo>
                  <a:pt x="8903339" y="3740811"/>
                </a:lnTo>
                <a:lnTo>
                  <a:pt x="8920169" y="3783330"/>
                </a:lnTo>
                <a:lnTo>
                  <a:pt x="8969775" y="3783330"/>
                </a:lnTo>
                <a:lnTo>
                  <a:pt x="8871745" y="3557445"/>
                </a:lnTo>
                <a:close/>
                <a:moveTo>
                  <a:pt x="8538684" y="3557445"/>
                </a:moveTo>
                <a:lnTo>
                  <a:pt x="8538684" y="3783330"/>
                </a:lnTo>
                <a:lnTo>
                  <a:pt x="8582089" y="3783330"/>
                </a:lnTo>
                <a:lnTo>
                  <a:pt x="8581203" y="3654886"/>
                </a:lnTo>
                <a:lnTo>
                  <a:pt x="8733269" y="3792188"/>
                </a:lnTo>
                <a:lnTo>
                  <a:pt x="8734451" y="3792188"/>
                </a:lnTo>
                <a:lnTo>
                  <a:pt x="8734451" y="3566008"/>
                </a:lnTo>
                <a:lnTo>
                  <a:pt x="8691341" y="3566008"/>
                </a:lnTo>
                <a:lnTo>
                  <a:pt x="8692227" y="3696815"/>
                </a:lnTo>
                <a:lnTo>
                  <a:pt x="8540455" y="3557445"/>
                </a:lnTo>
                <a:close/>
                <a:moveTo>
                  <a:pt x="8393133" y="3557445"/>
                </a:moveTo>
                <a:lnTo>
                  <a:pt x="8295101" y="3783330"/>
                </a:lnTo>
                <a:lnTo>
                  <a:pt x="8337325" y="3783330"/>
                </a:lnTo>
                <a:lnTo>
                  <a:pt x="8355042" y="3740811"/>
                </a:lnTo>
                <a:lnTo>
                  <a:pt x="8427089" y="3740811"/>
                </a:lnTo>
                <a:lnTo>
                  <a:pt x="8443919" y="3783330"/>
                </a:lnTo>
                <a:lnTo>
                  <a:pt x="8493525" y="3783330"/>
                </a:lnTo>
                <a:lnTo>
                  <a:pt x="8395495" y="3557445"/>
                </a:lnTo>
                <a:close/>
                <a:moveTo>
                  <a:pt x="5192732" y="3557445"/>
                </a:moveTo>
                <a:lnTo>
                  <a:pt x="5094701" y="3783330"/>
                </a:lnTo>
                <a:lnTo>
                  <a:pt x="5136926" y="3783330"/>
                </a:lnTo>
                <a:lnTo>
                  <a:pt x="5154642" y="3740811"/>
                </a:lnTo>
                <a:lnTo>
                  <a:pt x="5226689" y="3740811"/>
                </a:lnTo>
                <a:lnTo>
                  <a:pt x="5243520" y="3783330"/>
                </a:lnTo>
                <a:lnTo>
                  <a:pt x="5293126" y="3783330"/>
                </a:lnTo>
                <a:lnTo>
                  <a:pt x="5195095" y="3557445"/>
                </a:lnTo>
                <a:close/>
                <a:moveTo>
                  <a:pt x="3744933" y="3557445"/>
                </a:moveTo>
                <a:lnTo>
                  <a:pt x="3646902" y="3783330"/>
                </a:lnTo>
                <a:lnTo>
                  <a:pt x="3689126" y="3783330"/>
                </a:lnTo>
                <a:lnTo>
                  <a:pt x="3706843" y="3740811"/>
                </a:lnTo>
                <a:lnTo>
                  <a:pt x="3778890" y="3740811"/>
                </a:lnTo>
                <a:lnTo>
                  <a:pt x="3795720" y="3783330"/>
                </a:lnTo>
                <a:lnTo>
                  <a:pt x="3845327" y="3783330"/>
                </a:lnTo>
                <a:lnTo>
                  <a:pt x="3747295" y="3557445"/>
                </a:lnTo>
                <a:close/>
                <a:moveTo>
                  <a:pt x="3414235" y="3557445"/>
                </a:moveTo>
                <a:lnTo>
                  <a:pt x="3414235" y="3783330"/>
                </a:lnTo>
                <a:lnTo>
                  <a:pt x="3457640" y="3783330"/>
                </a:lnTo>
                <a:lnTo>
                  <a:pt x="3456755" y="3654886"/>
                </a:lnTo>
                <a:lnTo>
                  <a:pt x="3608821" y="3792188"/>
                </a:lnTo>
                <a:lnTo>
                  <a:pt x="3610002" y="3792188"/>
                </a:lnTo>
                <a:lnTo>
                  <a:pt x="3610002" y="3566008"/>
                </a:lnTo>
                <a:lnTo>
                  <a:pt x="3566891" y="3566008"/>
                </a:lnTo>
                <a:lnTo>
                  <a:pt x="3567778" y="3696815"/>
                </a:lnTo>
                <a:lnTo>
                  <a:pt x="3416006" y="3557445"/>
                </a:lnTo>
                <a:close/>
                <a:moveTo>
                  <a:pt x="8364871" y="3464290"/>
                </a:moveTo>
                <a:cubicBezTo>
                  <a:pt x="8359557" y="3464290"/>
                  <a:pt x="8354685" y="3466357"/>
                  <a:pt x="8350255" y="3470491"/>
                </a:cubicBezTo>
                <a:cubicBezTo>
                  <a:pt x="8345827" y="3474625"/>
                  <a:pt x="8343612" y="3479743"/>
                  <a:pt x="8343612" y="3485845"/>
                </a:cubicBezTo>
                <a:cubicBezTo>
                  <a:pt x="8343612" y="3492341"/>
                  <a:pt x="8345827" y="3497509"/>
                  <a:pt x="8350255" y="3501347"/>
                </a:cubicBezTo>
                <a:cubicBezTo>
                  <a:pt x="8354685" y="3505186"/>
                  <a:pt x="8359557" y="3507105"/>
                  <a:pt x="8364871" y="3507105"/>
                </a:cubicBezTo>
                <a:cubicBezTo>
                  <a:pt x="8369793" y="3507105"/>
                  <a:pt x="8374468" y="3505186"/>
                  <a:pt x="8378897" y="3501347"/>
                </a:cubicBezTo>
                <a:cubicBezTo>
                  <a:pt x="8383326" y="3497509"/>
                  <a:pt x="8385541" y="3492341"/>
                  <a:pt x="8385541" y="3485845"/>
                </a:cubicBezTo>
                <a:cubicBezTo>
                  <a:pt x="8385541" y="3479743"/>
                  <a:pt x="8383326" y="3474625"/>
                  <a:pt x="8378897" y="3470491"/>
                </a:cubicBezTo>
                <a:cubicBezTo>
                  <a:pt x="8374468" y="3466357"/>
                  <a:pt x="8369793" y="3464290"/>
                  <a:pt x="8364871" y="3464290"/>
                </a:cubicBezTo>
                <a:close/>
                <a:moveTo>
                  <a:pt x="8364871" y="3380137"/>
                </a:moveTo>
                <a:cubicBezTo>
                  <a:pt x="8359557" y="3380137"/>
                  <a:pt x="8354685" y="3382204"/>
                  <a:pt x="8350255" y="3386338"/>
                </a:cubicBezTo>
                <a:cubicBezTo>
                  <a:pt x="8345827" y="3390472"/>
                  <a:pt x="8343612" y="3395590"/>
                  <a:pt x="8343612" y="3401692"/>
                </a:cubicBezTo>
                <a:cubicBezTo>
                  <a:pt x="8343612" y="3408188"/>
                  <a:pt x="8345827" y="3413355"/>
                  <a:pt x="8350255" y="3417194"/>
                </a:cubicBezTo>
                <a:cubicBezTo>
                  <a:pt x="8354685" y="3421032"/>
                  <a:pt x="8359557" y="3422952"/>
                  <a:pt x="8364871" y="3422952"/>
                </a:cubicBezTo>
                <a:cubicBezTo>
                  <a:pt x="8369793" y="3422952"/>
                  <a:pt x="8374468" y="3421032"/>
                  <a:pt x="8378897" y="3417194"/>
                </a:cubicBezTo>
                <a:cubicBezTo>
                  <a:pt x="8383326" y="3413355"/>
                  <a:pt x="8385541" y="3408188"/>
                  <a:pt x="8385541" y="3401692"/>
                </a:cubicBezTo>
                <a:cubicBezTo>
                  <a:pt x="8385541" y="3395590"/>
                  <a:pt x="8383326" y="3390472"/>
                  <a:pt x="8378897" y="3386338"/>
                </a:cubicBezTo>
                <a:cubicBezTo>
                  <a:pt x="8374468" y="3382204"/>
                  <a:pt x="8369793" y="3380137"/>
                  <a:pt x="8364871" y="3380137"/>
                </a:cubicBezTo>
                <a:close/>
                <a:moveTo>
                  <a:pt x="8020476" y="3375708"/>
                </a:moveTo>
                <a:lnTo>
                  <a:pt x="8041441" y="3428562"/>
                </a:lnTo>
                <a:lnTo>
                  <a:pt x="7998626" y="3428562"/>
                </a:lnTo>
                <a:close/>
                <a:moveTo>
                  <a:pt x="5972601" y="3375708"/>
                </a:moveTo>
                <a:lnTo>
                  <a:pt x="5993566" y="3428562"/>
                </a:lnTo>
                <a:lnTo>
                  <a:pt x="5950751" y="3428562"/>
                </a:lnTo>
                <a:close/>
                <a:moveTo>
                  <a:pt x="8800573" y="3331121"/>
                </a:moveTo>
                <a:lnTo>
                  <a:pt x="8831283" y="3331121"/>
                </a:lnTo>
                <a:cubicBezTo>
                  <a:pt x="8838763" y="3331121"/>
                  <a:pt x="8844717" y="3332401"/>
                  <a:pt x="8849147" y="3334960"/>
                </a:cubicBezTo>
                <a:cubicBezTo>
                  <a:pt x="8853575" y="3337519"/>
                  <a:pt x="8856873" y="3340668"/>
                  <a:pt x="8859038" y="3344409"/>
                </a:cubicBezTo>
                <a:cubicBezTo>
                  <a:pt x="8861203" y="3348149"/>
                  <a:pt x="8862631" y="3351840"/>
                  <a:pt x="8863319" y="3355481"/>
                </a:cubicBezTo>
                <a:cubicBezTo>
                  <a:pt x="8864008" y="3359123"/>
                  <a:pt x="8864353" y="3362125"/>
                  <a:pt x="8864353" y="3364488"/>
                </a:cubicBezTo>
                <a:cubicBezTo>
                  <a:pt x="8864353" y="3368621"/>
                  <a:pt x="8863369" y="3373198"/>
                  <a:pt x="8861400" y="3378218"/>
                </a:cubicBezTo>
                <a:cubicBezTo>
                  <a:pt x="8859431" y="3383238"/>
                  <a:pt x="8856036" y="3387568"/>
                  <a:pt x="8851213" y="3391210"/>
                </a:cubicBezTo>
                <a:cubicBezTo>
                  <a:pt x="8846390" y="3394852"/>
                  <a:pt x="8839648" y="3396673"/>
                  <a:pt x="8830987" y="3396673"/>
                </a:cubicBezTo>
                <a:lnTo>
                  <a:pt x="8800573" y="3396673"/>
                </a:lnTo>
                <a:close/>
                <a:moveTo>
                  <a:pt x="8600549" y="3331121"/>
                </a:moveTo>
                <a:lnTo>
                  <a:pt x="8631257" y="3331121"/>
                </a:lnTo>
                <a:cubicBezTo>
                  <a:pt x="8638737" y="3331121"/>
                  <a:pt x="8644692" y="3332401"/>
                  <a:pt x="8649121" y="3334960"/>
                </a:cubicBezTo>
                <a:cubicBezTo>
                  <a:pt x="8653551" y="3337519"/>
                  <a:pt x="8656847" y="3340668"/>
                  <a:pt x="8659013" y="3344409"/>
                </a:cubicBezTo>
                <a:cubicBezTo>
                  <a:pt x="8661178" y="3348149"/>
                  <a:pt x="8662605" y="3351840"/>
                  <a:pt x="8663295" y="3355481"/>
                </a:cubicBezTo>
                <a:cubicBezTo>
                  <a:pt x="8663983" y="3359123"/>
                  <a:pt x="8664328" y="3362027"/>
                  <a:pt x="8664328" y="3364192"/>
                </a:cubicBezTo>
                <a:cubicBezTo>
                  <a:pt x="8664328" y="3367932"/>
                  <a:pt x="8663343" y="3372361"/>
                  <a:pt x="8661375" y="3377480"/>
                </a:cubicBezTo>
                <a:cubicBezTo>
                  <a:pt x="8659407" y="3382598"/>
                  <a:pt x="8656011" y="3387076"/>
                  <a:pt x="8651188" y="3390915"/>
                </a:cubicBezTo>
                <a:cubicBezTo>
                  <a:pt x="8646365" y="3394753"/>
                  <a:pt x="8639623" y="3396673"/>
                  <a:pt x="8630962" y="3396673"/>
                </a:cubicBezTo>
                <a:lnTo>
                  <a:pt x="8600549" y="3396673"/>
                </a:lnTo>
                <a:close/>
                <a:moveTo>
                  <a:pt x="6600299" y="3331121"/>
                </a:moveTo>
                <a:lnTo>
                  <a:pt x="6631008" y="3331121"/>
                </a:lnTo>
                <a:cubicBezTo>
                  <a:pt x="6638488" y="3331121"/>
                  <a:pt x="6644442" y="3332401"/>
                  <a:pt x="6648872" y="3334960"/>
                </a:cubicBezTo>
                <a:cubicBezTo>
                  <a:pt x="6653301" y="3337519"/>
                  <a:pt x="6656598" y="3340668"/>
                  <a:pt x="6658763" y="3344409"/>
                </a:cubicBezTo>
                <a:cubicBezTo>
                  <a:pt x="6660928" y="3348149"/>
                  <a:pt x="6662356" y="3351840"/>
                  <a:pt x="6663045" y="3355481"/>
                </a:cubicBezTo>
                <a:cubicBezTo>
                  <a:pt x="6663733" y="3359123"/>
                  <a:pt x="6664078" y="3362027"/>
                  <a:pt x="6664078" y="3364192"/>
                </a:cubicBezTo>
                <a:cubicBezTo>
                  <a:pt x="6664078" y="3367932"/>
                  <a:pt x="6663094" y="3372361"/>
                  <a:pt x="6661125" y="3377480"/>
                </a:cubicBezTo>
                <a:cubicBezTo>
                  <a:pt x="6659157" y="3382598"/>
                  <a:pt x="6655761" y="3387076"/>
                  <a:pt x="6650938" y="3390915"/>
                </a:cubicBezTo>
                <a:cubicBezTo>
                  <a:pt x="6646115" y="3394753"/>
                  <a:pt x="6639373" y="3396673"/>
                  <a:pt x="6630712" y="3396673"/>
                </a:cubicBezTo>
                <a:lnTo>
                  <a:pt x="6600299" y="3396673"/>
                </a:lnTo>
                <a:close/>
                <a:moveTo>
                  <a:pt x="4095225" y="3331121"/>
                </a:moveTo>
                <a:lnTo>
                  <a:pt x="4125934" y="3331121"/>
                </a:lnTo>
                <a:cubicBezTo>
                  <a:pt x="4133414" y="3331121"/>
                  <a:pt x="4139369" y="3332401"/>
                  <a:pt x="4143798" y="3334960"/>
                </a:cubicBezTo>
                <a:cubicBezTo>
                  <a:pt x="4148227" y="3337519"/>
                  <a:pt x="4151524" y="3340668"/>
                  <a:pt x="4153689" y="3344409"/>
                </a:cubicBezTo>
                <a:cubicBezTo>
                  <a:pt x="4155855" y="3348149"/>
                  <a:pt x="4157282" y="3351840"/>
                  <a:pt x="4157971" y="3355481"/>
                </a:cubicBezTo>
                <a:cubicBezTo>
                  <a:pt x="4158660" y="3359123"/>
                  <a:pt x="4159004" y="3362125"/>
                  <a:pt x="4159004" y="3364488"/>
                </a:cubicBezTo>
                <a:cubicBezTo>
                  <a:pt x="4159004" y="3368621"/>
                  <a:pt x="4158020" y="3373198"/>
                  <a:pt x="4156051" y="3378218"/>
                </a:cubicBezTo>
                <a:cubicBezTo>
                  <a:pt x="4154083" y="3383238"/>
                  <a:pt x="4150688" y="3387568"/>
                  <a:pt x="4145865" y="3391210"/>
                </a:cubicBezTo>
                <a:cubicBezTo>
                  <a:pt x="4141042" y="3394852"/>
                  <a:pt x="4134300" y="3396673"/>
                  <a:pt x="4125638" y="3396673"/>
                </a:cubicBezTo>
                <a:lnTo>
                  <a:pt x="4095225" y="3396673"/>
                </a:lnTo>
                <a:close/>
                <a:moveTo>
                  <a:pt x="3895200" y="3331121"/>
                </a:moveTo>
                <a:lnTo>
                  <a:pt x="3925909" y="3331121"/>
                </a:lnTo>
                <a:cubicBezTo>
                  <a:pt x="3933388" y="3331121"/>
                  <a:pt x="3939344" y="3332401"/>
                  <a:pt x="3943773" y="3334960"/>
                </a:cubicBezTo>
                <a:cubicBezTo>
                  <a:pt x="3948202" y="3337519"/>
                  <a:pt x="3951499" y="3340668"/>
                  <a:pt x="3953664" y="3344409"/>
                </a:cubicBezTo>
                <a:cubicBezTo>
                  <a:pt x="3955830" y="3348149"/>
                  <a:pt x="3957257" y="3351840"/>
                  <a:pt x="3957946" y="3355481"/>
                </a:cubicBezTo>
                <a:cubicBezTo>
                  <a:pt x="3958635" y="3359123"/>
                  <a:pt x="3958980" y="3362027"/>
                  <a:pt x="3958980" y="3364192"/>
                </a:cubicBezTo>
                <a:cubicBezTo>
                  <a:pt x="3958980" y="3367932"/>
                  <a:pt x="3957995" y="3372361"/>
                  <a:pt x="3956027" y="3377480"/>
                </a:cubicBezTo>
                <a:cubicBezTo>
                  <a:pt x="3954058" y="3382598"/>
                  <a:pt x="3950662" y="3387076"/>
                  <a:pt x="3945840" y="3390915"/>
                </a:cubicBezTo>
                <a:cubicBezTo>
                  <a:pt x="3941017" y="3394753"/>
                  <a:pt x="3934274" y="3396673"/>
                  <a:pt x="3925614" y="3396673"/>
                </a:cubicBezTo>
                <a:lnTo>
                  <a:pt x="3895200" y="3396673"/>
                </a:lnTo>
                <a:close/>
                <a:moveTo>
                  <a:pt x="9219673" y="3330826"/>
                </a:moveTo>
                <a:lnTo>
                  <a:pt x="9254516" y="3330826"/>
                </a:lnTo>
                <a:cubicBezTo>
                  <a:pt x="9259437" y="3330826"/>
                  <a:pt x="9265441" y="3331761"/>
                  <a:pt x="9272527" y="3333631"/>
                </a:cubicBezTo>
                <a:cubicBezTo>
                  <a:pt x="9279614" y="3335501"/>
                  <a:pt x="9286553" y="3338897"/>
                  <a:pt x="9293345" y="3343818"/>
                </a:cubicBezTo>
                <a:cubicBezTo>
                  <a:pt x="9300136" y="3348740"/>
                  <a:pt x="9305845" y="3355678"/>
                  <a:pt x="9310470" y="3364635"/>
                </a:cubicBezTo>
                <a:cubicBezTo>
                  <a:pt x="9315096" y="3373592"/>
                  <a:pt x="9317410" y="3385157"/>
                  <a:pt x="9317410" y="3399330"/>
                </a:cubicBezTo>
                <a:cubicBezTo>
                  <a:pt x="9317410" y="3421180"/>
                  <a:pt x="9310766" y="3437716"/>
                  <a:pt x="9297478" y="3448936"/>
                </a:cubicBezTo>
                <a:cubicBezTo>
                  <a:pt x="9284191" y="3460157"/>
                  <a:pt x="9266721" y="3465767"/>
                  <a:pt x="9245067" y="3465767"/>
                </a:cubicBezTo>
                <a:lnTo>
                  <a:pt x="9219673" y="3465767"/>
                </a:lnTo>
                <a:close/>
                <a:moveTo>
                  <a:pt x="6855245" y="3328759"/>
                </a:moveTo>
                <a:cubicBezTo>
                  <a:pt x="6867843" y="3328759"/>
                  <a:pt x="6879162" y="3331860"/>
                  <a:pt x="6889202" y="3338060"/>
                </a:cubicBezTo>
                <a:cubicBezTo>
                  <a:pt x="6899241" y="3344261"/>
                  <a:pt x="6907213" y="3352627"/>
                  <a:pt x="6913119" y="3363159"/>
                </a:cubicBezTo>
                <a:cubicBezTo>
                  <a:pt x="6919024" y="3373690"/>
                  <a:pt x="6921977" y="3385550"/>
                  <a:pt x="6921977" y="3398739"/>
                </a:cubicBezTo>
                <a:cubicBezTo>
                  <a:pt x="6921977" y="3411534"/>
                  <a:pt x="6919122" y="3423198"/>
                  <a:pt x="6913414" y="3433729"/>
                </a:cubicBezTo>
                <a:cubicBezTo>
                  <a:pt x="6907706" y="3444261"/>
                  <a:pt x="6899881" y="3452627"/>
                  <a:pt x="6889940" y="3458828"/>
                </a:cubicBezTo>
                <a:cubicBezTo>
                  <a:pt x="6879999" y="3465028"/>
                  <a:pt x="6868827" y="3468129"/>
                  <a:pt x="6856426" y="3468129"/>
                </a:cubicBezTo>
                <a:cubicBezTo>
                  <a:pt x="6843631" y="3468129"/>
                  <a:pt x="6832115" y="3465028"/>
                  <a:pt x="6821879" y="3458828"/>
                </a:cubicBezTo>
                <a:cubicBezTo>
                  <a:pt x="6811642" y="3452627"/>
                  <a:pt x="6803523" y="3444261"/>
                  <a:pt x="6797519" y="3433729"/>
                </a:cubicBezTo>
                <a:cubicBezTo>
                  <a:pt x="6791515" y="3423198"/>
                  <a:pt x="6788513" y="3411534"/>
                  <a:pt x="6788513" y="3398739"/>
                </a:cubicBezTo>
                <a:cubicBezTo>
                  <a:pt x="6788513" y="3385550"/>
                  <a:pt x="6791466" y="3373690"/>
                  <a:pt x="6797371" y="3363159"/>
                </a:cubicBezTo>
                <a:cubicBezTo>
                  <a:pt x="6803277" y="3352627"/>
                  <a:pt x="6811249" y="3344261"/>
                  <a:pt x="6821288" y="3338060"/>
                </a:cubicBezTo>
                <a:cubicBezTo>
                  <a:pt x="6831328" y="3331860"/>
                  <a:pt x="6842646" y="3328759"/>
                  <a:pt x="6855245" y="3328759"/>
                </a:cubicBezTo>
                <a:close/>
                <a:moveTo>
                  <a:pt x="5483645" y="3328759"/>
                </a:moveTo>
                <a:cubicBezTo>
                  <a:pt x="5496243" y="3328759"/>
                  <a:pt x="5507562" y="3331860"/>
                  <a:pt x="5517602" y="3338060"/>
                </a:cubicBezTo>
                <a:cubicBezTo>
                  <a:pt x="5527641" y="3344261"/>
                  <a:pt x="5535613" y="3352627"/>
                  <a:pt x="5541519" y="3363159"/>
                </a:cubicBezTo>
                <a:cubicBezTo>
                  <a:pt x="5547424" y="3373690"/>
                  <a:pt x="5550377" y="3385550"/>
                  <a:pt x="5550377" y="3398739"/>
                </a:cubicBezTo>
                <a:cubicBezTo>
                  <a:pt x="5550377" y="3411534"/>
                  <a:pt x="5547523" y="3423198"/>
                  <a:pt x="5541814" y="3433729"/>
                </a:cubicBezTo>
                <a:cubicBezTo>
                  <a:pt x="5536105" y="3444261"/>
                  <a:pt x="5528281" y="3452627"/>
                  <a:pt x="5518340" y="3458828"/>
                </a:cubicBezTo>
                <a:cubicBezTo>
                  <a:pt x="5508399" y="3465028"/>
                  <a:pt x="5497228" y="3468129"/>
                  <a:pt x="5484826" y="3468129"/>
                </a:cubicBezTo>
                <a:cubicBezTo>
                  <a:pt x="5472031" y="3468129"/>
                  <a:pt x="5460516" y="3465028"/>
                  <a:pt x="5450279" y="3458828"/>
                </a:cubicBezTo>
                <a:cubicBezTo>
                  <a:pt x="5440043" y="3452627"/>
                  <a:pt x="5431923" y="3444261"/>
                  <a:pt x="5425919" y="3433729"/>
                </a:cubicBezTo>
                <a:cubicBezTo>
                  <a:pt x="5419915" y="3423198"/>
                  <a:pt x="5416913" y="3411534"/>
                  <a:pt x="5416913" y="3398739"/>
                </a:cubicBezTo>
                <a:cubicBezTo>
                  <a:pt x="5416913" y="3385550"/>
                  <a:pt x="5419865" y="3373690"/>
                  <a:pt x="5425771" y="3363159"/>
                </a:cubicBezTo>
                <a:cubicBezTo>
                  <a:pt x="5431677" y="3352627"/>
                  <a:pt x="5439649" y="3344261"/>
                  <a:pt x="5449689" y="3338060"/>
                </a:cubicBezTo>
                <a:cubicBezTo>
                  <a:pt x="5459728" y="3331860"/>
                  <a:pt x="5471047" y="3328759"/>
                  <a:pt x="5483645" y="3328759"/>
                </a:cubicBezTo>
                <a:close/>
                <a:moveTo>
                  <a:pt x="4359695" y="3328759"/>
                </a:moveTo>
                <a:cubicBezTo>
                  <a:pt x="4372293" y="3328759"/>
                  <a:pt x="4383612" y="3331860"/>
                  <a:pt x="4393652" y="3338060"/>
                </a:cubicBezTo>
                <a:cubicBezTo>
                  <a:pt x="4403691" y="3344261"/>
                  <a:pt x="4411663" y="3352627"/>
                  <a:pt x="4417569" y="3363159"/>
                </a:cubicBezTo>
                <a:cubicBezTo>
                  <a:pt x="4423474" y="3373690"/>
                  <a:pt x="4426427" y="3385550"/>
                  <a:pt x="4426427" y="3398739"/>
                </a:cubicBezTo>
                <a:cubicBezTo>
                  <a:pt x="4426427" y="3411534"/>
                  <a:pt x="4423573" y="3423198"/>
                  <a:pt x="4417864" y="3433729"/>
                </a:cubicBezTo>
                <a:cubicBezTo>
                  <a:pt x="4412155" y="3444261"/>
                  <a:pt x="4404331" y="3452627"/>
                  <a:pt x="4394390" y="3458828"/>
                </a:cubicBezTo>
                <a:cubicBezTo>
                  <a:pt x="4384449" y="3465028"/>
                  <a:pt x="4373277" y="3468129"/>
                  <a:pt x="4360876" y="3468129"/>
                </a:cubicBezTo>
                <a:cubicBezTo>
                  <a:pt x="4348081" y="3468129"/>
                  <a:pt x="4336566" y="3465028"/>
                  <a:pt x="4326329" y="3458828"/>
                </a:cubicBezTo>
                <a:cubicBezTo>
                  <a:pt x="4316093" y="3452627"/>
                  <a:pt x="4307972" y="3444261"/>
                  <a:pt x="4301968" y="3433729"/>
                </a:cubicBezTo>
                <a:cubicBezTo>
                  <a:pt x="4295965" y="3423198"/>
                  <a:pt x="4292963" y="3411534"/>
                  <a:pt x="4292963" y="3398739"/>
                </a:cubicBezTo>
                <a:cubicBezTo>
                  <a:pt x="4292963" y="3385550"/>
                  <a:pt x="4295915" y="3373690"/>
                  <a:pt x="4301821" y="3363159"/>
                </a:cubicBezTo>
                <a:cubicBezTo>
                  <a:pt x="4307727" y="3352627"/>
                  <a:pt x="4315699" y="3344261"/>
                  <a:pt x="4325738" y="3338060"/>
                </a:cubicBezTo>
                <a:cubicBezTo>
                  <a:pt x="4335777" y="3331860"/>
                  <a:pt x="4347097" y="3328759"/>
                  <a:pt x="4359695" y="3328759"/>
                </a:cubicBezTo>
                <a:close/>
                <a:moveTo>
                  <a:pt x="2530896" y="3328759"/>
                </a:moveTo>
                <a:cubicBezTo>
                  <a:pt x="2543495" y="3328759"/>
                  <a:pt x="2554813" y="3331860"/>
                  <a:pt x="2564853" y="3338060"/>
                </a:cubicBezTo>
                <a:cubicBezTo>
                  <a:pt x="2574892" y="3344261"/>
                  <a:pt x="2582865" y="3352627"/>
                  <a:pt x="2588770" y="3363159"/>
                </a:cubicBezTo>
                <a:cubicBezTo>
                  <a:pt x="2594676" y="3373690"/>
                  <a:pt x="2597628" y="3385550"/>
                  <a:pt x="2597628" y="3398739"/>
                </a:cubicBezTo>
                <a:cubicBezTo>
                  <a:pt x="2597628" y="3411534"/>
                  <a:pt x="2594774" y="3423198"/>
                  <a:pt x="2589065" y="3433729"/>
                </a:cubicBezTo>
                <a:cubicBezTo>
                  <a:pt x="2583357" y="3444261"/>
                  <a:pt x="2575532" y="3452627"/>
                  <a:pt x="2565591" y="3458828"/>
                </a:cubicBezTo>
                <a:cubicBezTo>
                  <a:pt x="2555650" y="3465028"/>
                  <a:pt x="2544478" y="3468129"/>
                  <a:pt x="2532077" y="3468129"/>
                </a:cubicBezTo>
                <a:cubicBezTo>
                  <a:pt x="2519282" y="3468129"/>
                  <a:pt x="2507766" y="3465028"/>
                  <a:pt x="2497529" y="3458828"/>
                </a:cubicBezTo>
                <a:cubicBezTo>
                  <a:pt x="2487293" y="3452627"/>
                  <a:pt x="2479174" y="3444261"/>
                  <a:pt x="2473170" y="3433729"/>
                </a:cubicBezTo>
                <a:cubicBezTo>
                  <a:pt x="2467166" y="3423198"/>
                  <a:pt x="2464164" y="3411534"/>
                  <a:pt x="2464164" y="3398739"/>
                </a:cubicBezTo>
                <a:cubicBezTo>
                  <a:pt x="2464164" y="3385550"/>
                  <a:pt x="2467116" y="3373690"/>
                  <a:pt x="2473022" y="3363159"/>
                </a:cubicBezTo>
                <a:cubicBezTo>
                  <a:pt x="2478927" y="3352627"/>
                  <a:pt x="2486900" y="3344261"/>
                  <a:pt x="2496939" y="3338060"/>
                </a:cubicBezTo>
                <a:cubicBezTo>
                  <a:pt x="2506979" y="3331860"/>
                  <a:pt x="2518298" y="3328759"/>
                  <a:pt x="2530896" y="3328759"/>
                </a:cubicBezTo>
                <a:close/>
                <a:moveTo>
                  <a:pt x="9919809" y="3289783"/>
                </a:moveTo>
                <a:lnTo>
                  <a:pt x="9919809" y="3507105"/>
                </a:lnTo>
                <a:lnTo>
                  <a:pt x="9962624" y="3507105"/>
                </a:lnTo>
                <a:lnTo>
                  <a:pt x="9962624" y="3289783"/>
                </a:lnTo>
                <a:close/>
                <a:moveTo>
                  <a:pt x="9724070" y="3289783"/>
                </a:moveTo>
                <a:lnTo>
                  <a:pt x="9724070" y="3331121"/>
                </a:lnTo>
                <a:lnTo>
                  <a:pt x="9774857" y="3331121"/>
                </a:lnTo>
                <a:lnTo>
                  <a:pt x="9774857" y="3507105"/>
                </a:lnTo>
                <a:lnTo>
                  <a:pt x="9817672" y="3507105"/>
                </a:lnTo>
                <a:lnTo>
                  <a:pt x="9817672" y="3331121"/>
                </a:lnTo>
                <a:lnTo>
                  <a:pt x="9870526" y="3331121"/>
                </a:lnTo>
                <a:lnTo>
                  <a:pt x="9870526" y="3289783"/>
                </a:lnTo>
                <a:close/>
                <a:moveTo>
                  <a:pt x="9414984" y="3289783"/>
                </a:moveTo>
                <a:lnTo>
                  <a:pt x="9414984" y="3507105"/>
                </a:lnTo>
                <a:lnTo>
                  <a:pt x="9457799" y="3507105"/>
                </a:lnTo>
                <a:lnTo>
                  <a:pt x="9457799" y="3289783"/>
                </a:lnTo>
                <a:close/>
                <a:moveTo>
                  <a:pt x="9176859" y="3289783"/>
                </a:moveTo>
                <a:lnTo>
                  <a:pt x="9176859" y="3507105"/>
                </a:lnTo>
                <a:lnTo>
                  <a:pt x="9252449" y="3507105"/>
                </a:lnTo>
                <a:cubicBezTo>
                  <a:pt x="9267213" y="3507105"/>
                  <a:pt x="9281189" y="3504694"/>
                  <a:pt x="9294378" y="3499871"/>
                </a:cubicBezTo>
                <a:cubicBezTo>
                  <a:pt x="9307567" y="3495048"/>
                  <a:pt x="9319181" y="3488060"/>
                  <a:pt x="9329220" y="3478906"/>
                </a:cubicBezTo>
                <a:cubicBezTo>
                  <a:pt x="9339260" y="3469753"/>
                  <a:pt x="9347183" y="3458729"/>
                  <a:pt x="9352990" y="3445836"/>
                </a:cubicBezTo>
                <a:cubicBezTo>
                  <a:pt x="9358797" y="3432942"/>
                  <a:pt x="9361700" y="3418424"/>
                  <a:pt x="9361700" y="3402283"/>
                </a:cubicBezTo>
                <a:cubicBezTo>
                  <a:pt x="9361700" y="3388700"/>
                  <a:pt x="9359535" y="3375216"/>
                  <a:pt x="9355205" y="3361830"/>
                </a:cubicBezTo>
                <a:cubicBezTo>
                  <a:pt x="9350874" y="3348444"/>
                  <a:pt x="9344034" y="3336338"/>
                  <a:pt x="9334683" y="3325511"/>
                </a:cubicBezTo>
                <a:cubicBezTo>
                  <a:pt x="9325333" y="3314684"/>
                  <a:pt x="9312980" y="3306023"/>
                  <a:pt x="9297626" y="3299527"/>
                </a:cubicBezTo>
                <a:cubicBezTo>
                  <a:pt x="9282272" y="3293031"/>
                  <a:pt x="9263669" y="3289783"/>
                  <a:pt x="9241819" y="3289783"/>
                </a:cubicBezTo>
                <a:close/>
                <a:moveTo>
                  <a:pt x="8967309" y="3289783"/>
                </a:moveTo>
                <a:lnTo>
                  <a:pt x="8967309" y="3507105"/>
                </a:lnTo>
                <a:lnTo>
                  <a:pt x="9119671" y="3507105"/>
                </a:lnTo>
                <a:lnTo>
                  <a:pt x="9119671" y="3465767"/>
                </a:lnTo>
                <a:lnTo>
                  <a:pt x="9010123" y="3465767"/>
                </a:lnTo>
                <a:lnTo>
                  <a:pt x="9010123" y="3418818"/>
                </a:lnTo>
                <a:lnTo>
                  <a:pt x="9103430" y="3418818"/>
                </a:lnTo>
                <a:lnTo>
                  <a:pt x="9103430" y="3377480"/>
                </a:lnTo>
                <a:lnTo>
                  <a:pt x="9010123" y="3377480"/>
                </a:lnTo>
                <a:lnTo>
                  <a:pt x="9010123" y="3331121"/>
                </a:lnTo>
                <a:lnTo>
                  <a:pt x="9115537" y="3331121"/>
                </a:lnTo>
                <a:lnTo>
                  <a:pt x="9115537" y="3289783"/>
                </a:lnTo>
                <a:close/>
                <a:moveTo>
                  <a:pt x="8757759" y="3289783"/>
                </a:moveTo>
                <a:lnTo>
                  <a:pt x="8757759" y="3507105"/>
                </a:lnTo>
                <a:lnTo>
                  <a:pt x="8800573" y="3507105"/>
                </a:lnTo>
                <a:lnTo>
                  <a:pt x="8800573" y="3438011"/>
                </a:lnTo>
                <a:lnTo>
                  <a:pt x="8829215" y="3438011"/>
                </a:lnTo>
                <a:lnTo>
                  <a:pt x="8874983" y="3507105"/>
                </a:lnTo>
                <a:lnTo>
                  <a:pt x="8924884" y="3507105"/>
                </a:lnTo>
                <a:lnTo>
                  <a:pt x="8874393" y="3428267"/>
                </a:lnTo>
                <a:cubicBezTo>
                  <a:pt x="8886794" y="3421180"/>
                  <a:pt x="8895603" y="3411633"/>
                  <a:pt x="8900819" y="3399625"/>
                </a:cubicBezTo>
                <a:cubicBezTo>
                  <a:pt x="8906036" y="3387617"/>
                  <a:pt x="8908645" y="3375413"/>
                  <a:pt x="8908645" y="3363011"/>
                </a:cubicBezTo>
                <a:cubicBezTo>
                  <a:pt x="8908645" y="3340767"/>
                  <a:pt x="8901311" y="3323001"/>
                  <a:pt x="8886647" y="3309714"/>
                </a:cubicBezTo>
                <a:cubicBezTo>
                  <a:pt x="8871981" y="3296426"/>
                  <a:pt x="8850967" y="3289783"/>
                  <a:pt x="8823605" y="3289783"/>
                </a:cubicBezTo>
                <a:close/>
                <a:moveTo>
                  <a:pt x="8557734" y="3289783"/>
                </a:moveTo>
                <a:lnTo>
                  <a:pt x="8557734" y="3507105"/>
                </a:lnTo>
                <a:lnTo>
                  <a:pt x="8600549" y="3507105"/>
                </a:lnTo>
                <a:lnTo>
                  <a:pt x="8600549" y="3438306"/>
                </a:lnTo>
                <a:lnTo>
                  <a:pt x="8631257" y="3438306"/>
                </a:lnTo>
                <a:cubicBezTo>
                  <a:pt x="8645430" y="3438306"/>
                  <a:pt x="8657389" y="3436092"/>
                  <a:pt x="8667133" y="3431663"/>
                </a:cubicBezTo>
                <a:cubicBezTo>
                  <a:pt x="8676877" y="3427233"/>
                  <a:pt x="8684653" y="3421377"/>
                  <a:pt x="8690459" y="3414094"/>
                </a:cubicBezTo>
                <a:cubicBezTo>
                  <a:pt x="8696267" y="3406810"/>
                  <a:pt x="8700499" y="3398690"/>
                  <a:pt x="8703157" y="3389733"/>
                </a:cubicBezTo>
                <a:cubicBezTo>
                  <a:pt x="8705815" y="3380777"/>
                  <a:pt x="8707143" y="3371869"/>
                  <a:pt x="8707143" y="3363011"/>
                </a:cubicBezTo>
                <a:cubicBezTo>
                  <a:pt x="8707143" y="3340767"/>
                  <a:pt x="8699957" y="3323001"/>
                  <a:pt x="8685587" y="3309714"/>
                </a:cubicBezTo>
                <a:cubicBezTo>
                  <a:pt x="8671217" y="3296426"/>
                  <a:pt x="8650549" y="3289783"/>
                  <a:pt x="8623580" y="3289783"/>
                </a:cubicBezTo>
                <a:close/>
                <a:moveTo>
                  <a:pt x="8167209" y="3289783"/>
                </a:moveTo>
                <a:lnTo>
                  <a:pt x="8167209" y="3507105"/>
                </a:lnTo>
                <a:lnTo>
                  <a:pt x="8312189" y="3507105"/>
                </a:lnTo>
                <a:lnTo>
                  <a:pt x="8312189" y="3465767"/>
                </a:lnTo>
                <a:lnTo>
                  <a:pt x="8210024" y="3465767"/>
                </a:lnTo>
                <a:lnTo>
                  <a:pt x="8210024" y="3289783"/>
                </a:lnTo>
                <a:close/>
                <a:moveTo>
                  <a:pt x="7843359" y="3289783"/>
                </a:moveTo>
                <a:lnTo>
                  <a:pt x="7843359" y="3507105"/>
                </a:lnTo>
                <a:lnTo>
                  <a:pt x="7886174" y="3507105"/>
                </a:lnTo>
                <a:lnTo>
                  <a:pt x="7886174" y="3289783"/>
                </a:lnTo>
                <a:close/>
                <a:moveTo>
                  <a:pt x="7647620" y="3289783"/>
                </a:moveTo>
                <a:lnTo>
                  <a:pt x="7647620" y="3331121"/>
                </a:lnTo>
                <a:lnTo>
                  <a:pt x="7698407" y="3331121"/>
                </a:lnTo>
                <a:lnTo>
                  <a:pt x="7698407" y="3507105"/>
                </a:lnTo>
                <a:lnTo>
                  <a:pt x="7741222" y="3507105"/>
                </a:lnTo>
                <a:lnTo>
                  <a:pt x="7741222" y="3331121"/>
                </a:lnTo>
                <a:lnTo>
                  <a:pt x="7794077" y="3331121"/>
                </a:lnTo>
                <a:lnTo>
                  <a:pt x="7794077" y="3289783"/>
                </a:lnTo>
                <a:close/>
                <a:moveTo>
                  <a:pt x="7195659" y="3289783"/>
                </a:moveTo>
                <a:lnTo>
                  <a:pt x="7195659" y="3507105"/>
                </a:lnTo>
                <a:lnTo>
                  <a:pt x="7348021" y="3507105"/>
                </a:lnTo>
                <a:lnTo>
                  <a:pt x="7348021" y="3465767"/>
                </a:lnTo>
                <a:lnTo>
                  <a:pt x="7238474" y="3465767"/>
                </a:lnTo>
                <a:lnTo>
                  <a:pt x="7238474" y="3418818"/>
                </a:lnTo>
                <a:lnTo>
                  <a:pt x="7331780" y="3418818"/>
                </a:lnTo>
                <a:lnTo>
                  <a:pt x="7331780" y="3377480"/>
                </a:lnTo>
                <a:lnTo>
                  <a:pt x="7238474" y="3377480"/>
                </a:lnTo>
                <a:lnTo>
                  <a:pt x="7238474" y="3331121"/>
                </a:lnTo>
                <a:lnTo>
                  <a:pt x="7343887" y="3331121"/>
                </a:lnTo>
                <a:lnTo>
                  <a:pt x="7343887" y="3289783"/>
                </a:lnTo>
                <a:close/>
                <a:moveTo>
                  <a:pt x="6999920" y="3289783"/>
                </a:moveTo>
                <a:lnTo>
                  <a:pt x="6999920" y="3331121"/>
                </a:lnTo>
                <a:lnTo>
                  <a:pt x="7050707" y="3331121"/>
                </a:lnTo>
                <a:lnTo>
                  <a:pt x="7050707" y="3507105"/>
                </a:lnTo>
                <a:lnTo>
                  <a:pt x="7093522" y="3507105"/>
                </a:lnTo>
                <a:lnTo>
                  <a:pt x="7093522" y="3331121"/>
                </a:lnTo>
                <a:lnTo>
                  <a:pt x="7146377" y="3331121"/>
                </a:lnTo>
                <a:lnTo>
                  <a:pt x="7146377" y="3289783"/>
                </a:lnTo>
                <a:close/>
                <a:moveTo>
                  <a:pt x="6557484" y="3289783"/>
                </a:moveTo>
                <a:lnTo>
                  <a:pt x="6557484" y="3507105"/>
                </a:lnTo>
                <a:lnTo>
                  <a:pt x="6600299" y="3507105"/>
                </a:lnTo>
                <a:lnTo>
                  <a:pt x="6600299" y="3438306"/>
                </a:lnTo>
                <a:lnTo>
                  <a:pt x="6631008" y="3438306"/>
                </a:lnTo>
                <a:cubicBezTo>
                  <a:pt x="6645180" y="3438306"/>
                  <a:pt x="6657139" y="3436092"/>
                  <a:pt x="6666883" y="3431663"/>
                </a:cubicBezTo>
                <a:cubicBezTo>
                  <a:pt x="6676627" y="3427233"/>
                  <a:pt x="6684403" y="3421377"/>
                  <a:pt x="6690210" y="3414094"/>
                </a:cubicBezTo>
                <a:cubicBezTo>
                  <a:pt x="6696017" y="3406810"/>
                  <a:pt x="6700249" y="3398690"/>
                  <a:pt x="6702907" y="3389733"/>
                </a:cubicBezTo>
                <a:cubicBezTo>
                  <a:pt x="6705565" y="3380777"/>
                  <a:pt x="6706893" y="3371869"/>
                  <a:pt x="6706893" y="3363011"/>
                </a:cubicBezTo>
                <a:cubicBezTo>
                  <a:pt x="6706893" y="3340767"/>
                  <a:pt x="6699708" y="3323001"/>
                  <a:pt x="6685338" y="3309714"/>
                </a:cubicBezTo>
                <a:cubicBezTo>
                  <a:pt x="6670968" y="3296426"/>
                  <a:pt x="6650299" y="3289783"/>
                  <a:pt x="6623330" y="3289783"/>
                </a:cubicBezTo>
                <a:close/>
                <a:moveTo>
                  <a:pt x="6119334" y="3289783"/>
                </a:moveTo>
                <a:lnTo>
                  <a:pt x="6119334" y="3507105"/>
                </a:lnTo>
                <a:lnTo>
                  <a:pt x="6264314" y="3507105"/>
                </a:lnTo>
                <a:lnTo>
                  <a:pt x="6264314" y="3465767"/>
                </a:lnTo>
                <a:lnTo>
                  <a:pt x="6162149" y="3465767"/>
                </a:lnTo>
                <a:lnTo>
                  <a:pt x="6162149" y="3289783"/>
                </a:lnTo>
                <a:close/>
                <a:moveTo>
                  <a:pt x="5281134" y="3289783"/>
                </a:moveTo>
                <a:lnTo>
                  <a:pt x="5281134" y="3507105"/>
                </a:lnTo>
                <a:lnTo>
                  <a:pt x="5323949" y="3507105"/>
                </a:lnTo>
                <a:lnTo>
                  <a:pt x="5323949" y="3289783"/>
                </a:lnTo>
                <a:close/>
                <a:moveTo>
                  <a:pt x="4709634" y="3289783"/>
                </a:moveTo>
                <a:lnTo>
                  <a:pt x="4709634" y="3507105"/>
                </a:lnTo>
                <a:lnTo>
                  <a:pt x="4861996" y="3507105"/>
                </a:lnTo>
                <a:lnTo>
                  <a:pt x="4861996" y="3465767"/>
                </a:lnTo>
                <a:lnTo>
                  <a:pt x="4752449" y="3465767"/>
                </a:lnTo>
                <a:lnTo>
                  <a:pt x="4752449" y="3418818"/>
                </a:lnTo>
                <a:lnTo>
                  <a:pt x="4845756" y="3418818"/>
                </a:lnTo>
                <a:lnTo>
                  <a:pt x="4845756" y="3377480"/>
                </a:lnTo>
                <a:lnTo>
                  <a:pt x="4752449" y="3377480"/>
                </a:lnTo>
                <a:lnTo>
                  <a:pt x="4752449" y="3331121"/>
                </a:lnTo>
                <a:lnTo>
                  <a:pt x="4857863" y="3331121"/>
                </a:lnTo>
                <a:lnTo>
                  <a:pt x="4857863" y="3289783"/>
                </a:lnTo>
                <a:close/>
                <a:moveTo>
                  <a:pt x="4519134" y="3289783"/>
                </a:moveTo>
                <a:lnTo>
                  <a:pt x="4519134" y="3507105"/>
                </a:lnTo>
                <a:lnTo>
                  <a:pt x="4561949" y="3507105"/>
                </a:lnTo>
                <a:lnTo>
                  <a:pt x="4561949" y="3421771"/>
                </a:lnTo>
                <a:lnTo>
                  <a:pt x="4642559" y="3421771"/>
                </a:lnTo>
                <a:lnTo>
                  <a:pt x="4642559" y="3380432"/>
                </a:lnTo>
                <a:lnTo>
                  <a:pt x="4561949" y="3380432"/>
                </a:lnTo>
                <a:lnTo>
                  <a:pt x="4561949" y="3331121"/>
                </a:lnTo>
                <a:lnTo>
                  <a:pt x="4654960" y="3331121"/>
                </a:lnTo>
                <a:lnTo>
                  <a:pt x="4654960" y="3289783"/>
                </a:lnTo>
                <a:close/>
                <a:moveTo>
                  <a:pt x="4052410" y="3289783"/>
                </a:moveTo>
                <a:lnTo>
                  <a:pt x="4052410" y="3507105"/>
                </a:lnTo>
                <a:lnTo>
                  <a:pt x="4095225" y="3507105"/>
                </a:lnTo>
                <a:lnTo>
                  <a:pt x="4095225" y="3438011"/>
                </a:lnTo>
                <a:lnTo>
                  <a:pt x="4123867" y="3438011"/>
                </a:lnTo>
                <a:lnTo>
                  <a:pt x="4169634" y="3507105"/>
                </a:lnTo>
                <a:lnTo>
                  <a:pt x="4219535" y="3507105"/>
                </a:lnTo>
                <a:lnTo>
                  <a:pt x="4169044" y="3428267"/>
                </a:lnTo>
                <a:cubicBezTo>
                  <a:pt x="4181445" y="3421180"/>
                  <a:pt x="4190254" y="3411633"/>
                  <a:pt x="4195471" y="3399625"/>
                </a:cubicBezTo>
                <a:cubicBezTo>
                  <a:pt x="4200687" y="3387617"/>
                  <a:pt x="4203294" y="3375413"/>
                  <a:pt x="4203294" y="3363011"/>
                </a:cubicBezTo>
                <a:cubicBezTo>
                  <a:pt x="4203294" y="3340767"/>
                  <a:pt x="4195963" y="3323001"/>
                  <a:pt x="4181298" y="3309714"/>
                </a:cubicBezTo>
                <a:cubicBezTo>
                  <a:pt x="4166632" y="3296426"/>
                  <a:pt x="4145618" y="3289783"/>
                  <a:pt x="4118257" y="3289783"/>
                </a:cubicBezTo>
                <a:close/>
                <a:moveTo>
                  <a:pt x="3852385" y="3289783"/>
                </a:moveTo>
                <a:lnTo>
                  <a:pt x="3852385" y="3507105"/>
                </a:lnTo>
                <a:lnTo>
                  <a:pt x="3895200" y="3507105"/>
                </a:lnTo>
                <a:lnTo>
                  <a:pt x="3895200" y="3438306"/>
                </a:lnTo>
                <a:lnTo>
                  <a:pt x="3925909" y="3438306"/>
                </a:lnTo>
                <a:cubicBezTo>
                  <a:pt x="3940081" y="3438306"/>
                  <a:pt x="3952040" y="3436092"/>
                  <a:pt x="3961784" y="3431663"/>
                </a:cubicBezTo>
                <a:cubicBezTo>
                  <a:pt x="3971529" y="3427233"/>
                  <a:pt x="3979304" y="3421377"/>
                  <a:pt x="3985112" y="3414094"/>
                </a:cubicBezTo>
                <a:cubicBezTo>
                  <a:pt x="3990918" y="3406810"/>
                  <a:pt x="3995151" y="3398690"/>
                  <a:pt x="3997808" y="3389733"/>
                </a:cubicBezTo>
                <a:cubicBezTo>
                  <a:pt x="4000465" y="3380777"/>
                  <a:pt x="4001794" y="3371869"/>
                  <a:pt x="4001794" y="3363011"/>
                </a:cubicBezTo>
                <a:cubicBezTo>
                  <a:pt x="4001794" y="3340767"/>
                  <a:pt x="3994609" y="3323001"/>
                  <a:pt x="3980239" y="3309714"/>
                </a:cubicBezTo>
                <a:cubicBezTo>
                  <a:pt x="3965869" y="3296426"/>
                  <a:pt x="3945200" y="3289783"/>
                  <a:pt x="3918231" y="3289783"/>
                </a:cubicBezTo>
                <a:close/>
                <a:moveTo>
                  <a:pt x="3128486" y="3289783"/>
                </a:moveTo>
                <a:lnTo>
                  <a:pt x="3128486" y="3507105"/>
                </a:lnTo>
                <a:lnTo>
                  <a:pt x="3171299" y="3507105"/>
                </a:lnTo>
                <a:lnTo>
                  <a:pt x="3171299" y="3289783"/>
                </a:lnTo>
                <a:close/>
                <a:moveTo>
                  <a:pt x="2909410" y="3289783"/>
                </a:moveTo>
                <a:lnTo>
                  <a:pt x="2909410" y="3507105"/>
                </a:lnTo>
                <a:lnTo>
                  <a:pt x="2952815" y="3507105"/>
                </a:lnTo>
                <a:lnTo>
                  <a:pt x="2952815" y="3425019"/>
                </a:lnTo>
                <a:lnTo>
                  <a:pt x="2963445" y="3414389"/>
                </a:lnTo>
                <a:lnTo>
                  <a:pt x="3030473" y="3507105"/>
                </a:lnTo>
                <a:lnTo>
                  <a:pt x="3084803" y="3507105"/>
                </a:lnTo>
                <a:lnTo>
                  <a:pt x="2994744" y="3387224"/>
                </a:lnTo>
                <a:lnTo>
                  <a:pt x="3084508" y="3289783"/>
                </a:lnTo>
                <a:lnTo>
                  <a:pt x="3028996" y="3289783"/>
                </a:lnTo>
                <a:lnTo>
                  <a:pt x="2958130" y="3369802"/>
                </a:lnTo>
                <a:lnTo>
                  <a:pt x="2951634" y="3378070"/>
                </a:lnTo>
                <a:lnTo>
                  <a:pt x="2952815" y="3367145"/>
                </a:lnTo>
                <a:lnTo>
                  <a:pt x="2952815" y="3289783"/>
                </a:lnTo>
                <a:close/>
                <a:moveTo>
                  <a:pt x="2233135" y="3289783"/>
                </a:moveTo>
                <a:lnTo>
                  <a:pt x="2233135" y="3507105"/>
                </a:lnTo>
                <a:lnTo>
                  <a:pt x="2378115" y="3507105"/>
                </a:lnTo>
                <a:lnTo>
                  <a:pt x="2378115" y="3465767"/>
                </a:lnTo>
                <a:lnTo>
                  <a:pt x="2275950" y="3465767"/>
                </a:lnTo>
                <a:lnTo>
                  <a:pt x="2275950" y="3289783"/>
                </a:lnTo>
                <a:close/>
                <a:moveTo>
                  <a:pt x="1742931" y="3289783"/>
                </a:moveTo>
                <a:lnTo>
                  <a:pt x="1742931" y="3427676"/>
                </a:lnTo>
                <a:cubicBezTo>
                  <a:pt x="1742931" y="3443621"/>
                  <a:pt x="1746868" y="3457745"/>
                  <a:pt x="1754742" y="3470048"/>
                </a:cubicBezTo>
                <a:cubicBezTo>
                  <a:pt x="1762616" y="3482351"/>
                  <a:pt x="1773197" y="3491997"/>
                  <a:pt x="1786484" y="3498985"/>
                </a:cubicBezTo>
                <a:cubicBezTo>
                  <a:pt x="1799771" y="3505973"/>
                  <a:pt x="1814486" y="3509467"/>
                  <a:pt x="1830628" y="3509467"/>
                </a:cubicBezTo>
                <a:cubicBezTo>
                  <a:pt x="1846966" y="3509467"/>
                  <a:pt x="1861828" y="3505973"/>
                  <a:pt x="1875214" y="3498985"/>
                </a:cubicBezTo>
                <a:cubicBezTo>
                  <a:pt x="1888600" y="3491997"/>
                  <a:pt x="1899230" y="3482351"/>
                  <a:pt x="1907104" y="3470048"/>
                </a:cubicBezTo>
                <a:cubicBezTo>
                  <a:pt x="1914978" y="3457745"/>
                  <a:pt x="1918915" y="3443621"/>
                  <a:pt x="1918915" y="3427676"/>
                </a:cubicBezTo>
                <a:lnTo>
                  <a:pt x="1918915" y="3289783"/>
                </a:lnTo>
                <a:lnTo>
                  <a:pt x="1876690" y="3289783"/>
                </a:lnTo>
                <a:lnTo>
                  <a:pt x="1876690" y="3426790"/>
                </a:lnTo>
                <a:cubicBezTo>
                  <a:pt x="1876690" y="3433680"/>
                  <a:pt x="1874673" y="3440275"/>
                  <a:pt x="1870638" y="3446574"/>
                </a:cubicBezTo>
                <a:cubicBezTo>
                  <a:pt x="1866602" y="3452873"/>
                  <a:pt x="1861139" y="3457991"/>
                  <a:pt x="1854250" y="3461928"/>
                </a:cubicBezTo>
                <a:cubicBezTo>
                  <a:pt x="1847360" y="3465865"/>
                  <a:pt x="1839486" y="3467834"/>
                  <a:pt x="1830628" y="3467834"/>
                </a:cubicBezTo>
                <a:cubicBezTo>
                  <a:pt x="1822557" y="3467834"/>
                  <a:pt x="1815126" y="3465865"/>
                  <a:pt x="1808334" y="3461928"/>
                </a:cubicBezTo>
                <a:cubicBezTo>
                  <a:pt x="1801543" y="3457991"/>
                  <a:pt x="1796081" y="3452873"/>
                  <a:pt x="1791947" y="3446574"/>
                </a:cubicBezTo>
                <a:cubicBezTo>
                  <a:pt x="1787813" y="3440275"/>
                  <a:pt x="1785746" y="3433680"/>
                  <a:pt x="1785746" y="3426790"/>
                </a:cubicBezTo>
                <a:lnTo>
                  <a:pt x="1785746" y="3289783"/>
                </a:lnTo>
                <a:close/>
                <a:moveTo>
                  <a:pt x="5160395" y="3288602"/>
                </a:moveTo>
                <a:cubicBezTo>
                  <a:pt x="5147009" y="3289192"/>
                  <a:pt x="5135198" y="3292194"/>
                  <a:pt x="5124962" y="3297608"/>
                </a:cubicBezTo>
                <a:cubicBezTo>
                  <a:pt x="5114726" y="3303021"/>
                  <a:pt x="5106803" y="3310354"/>
                  <a:pt x="5101192" y="3319606"/>
                </a:cubicBezTo>
                <a:cubicBezTo>
                  <a:pt x="5095582" y="3328857"/>
                  <a:pt x="5092777" y="3339783"/>
                  <a:pt x="5092777" y="3352381"/>
                </a:cubicBezTo>
                <a:cubicBezTo>
                  <a:pt x="5092777" y="3362814"/>
                  <a:pt x="5094696" y="3371623"/>
                  <a:pt x="5098535" y="3378808"/>
                </a:cubicBezTo>
                <a:cubicBezTo>
                  <a:pt x="5102373" y="3385993"/>
                  <a:pt x="5107393" y="3391997"/>
                  <a:pt x="5113594" y="3396820"/>
                </a:cubicBezTo>
                <a:cubicBezTo>
                  <a:pt x="5119795" y="3401643"/>
                  <a:pt x="5126438" y="3405727"/>
                  <a:pt x="5133525" y="3409074"/>
                </a:cubicBezTo>
                <a:cubicBezTo>
                  <a:pt x="5140612" y="3412421"/>
                  <a:pt x="5147501" y="3415373"/>
                  <a:pt x="5154194" y="3417932"/>
                </a:cubicBezTo>
                <a:cubicBezTo>
                  <a:pt x="5162856" y="3421279"/>
                  <a:pt x="5170287" y="3425363"/>
                  <a:pt x="5176488" y="3430186"/>
                </a:cubicBezTo>
                <a:cubicBezTo>
                  <a:pt x="5182688" y="3435009"/>
                  <a:pt x="5185789" y="3440668"/>
                  <a:pt x="5185789" y="3447164"/>
                </a:cubicBezTo>
                <a:cubicBezTo>
                  <a:pt x="5185789" y="3453464"/>
                  <a:pt x="5184066" y="3458385"/>
                  <a:pt x="5180622" y="3461928"/>
                </a:cubicBezTo>
                <a:cubicBezTo>
                  <a:pt x="5177176" y="3465471"/>
                  <a:pt x="5172846" y="3467981"/>
                  <a:pt x="5167629" y="3469458"/>
                </a:cubicBezTo>
                <a:cubicBezTo>
                  <a:pt x="5162413" y="3470934"/>
                  <a:pt x="5157245" y="3471672"/>
                  <a:pt x="5152127" y="3471672"/>
                </a:cubicBezTo>
                <a:cubicBezTo>
                  <a:pt x="5144450" y="3471672"/>
                  <a:pt x="5135789" y="3469901"/>
                  <a:pt x="5126143" y="3466357"/>
                </a:cubicBezTo>
                <a:cubicBezTo>
                  <a:pt x="5116497" y="3462814"/>
                  <a:pt x="5107934" y="3458287"/>
                  <a:pt x="5100454" y="3452775"/>
                </a:cubicBezTo>
                <a:lnTo>
                  <a:pt x="5081556" y="3486141"/>
                </a:lnTo>
                <a:cubicBezTo>
                  <a:pt x="5092974" y="3494211"/>
                  <a:pt x="5105129" y="3500117"/>
                  <a:pt x="5118023" y="3503857"/>
                </a:cubicBezTo>
                <a:cubicBezTo>
                  <a:pt x="5130917" y="3507597"/>
                  <a:pt x="5143564" y="3509467"/>
                  <a:pt x="5155966" y="3509467"/>
                </a:cubicBezTo>
                <a:cubicBezTo>
                  <a:pt x="5172108" y="3509467"/>
                  <a:pt x="5185690" y="3506564"/>
                  <a:pt x="5196714" y="3500757"/>
                </a:cubicBezTo>
                <a:cubicBezTo>
                  <a:pt x="5207738" y="3494950"/>
                  <a:pt x="5216103" y="3487322"/>
                  <a:pt x="5221813" y="3477873"/>
                </a:cubicBezTo>
                <a:cubicBezTo>
                  <a:pt x="5227521" y="3468424"/>
                  <a:pt x="5230376" y="3458188"/>
                  <a:pt x="5230376" y="3447164"/>
                </a:cubicBezTo>
                <a:cubicBezTo>
                  <a:pt x="5230376" y="3433385"/>
                  <a:pt x="5227816" y="3422312"/>
                  <a:pt x="5222698" y="3413946"/>
                </a:cubicBezTo>
                <a:cubicBezTo>
                  <a:pt x="5217580" y="3405580"/>
                  <a:pt x="5211084" y="3398985"/>
                  <a:pt x="5203210" y="3394162"/>
                </a:cubicBezTo>
                <a:cubicBezTo>
                  <a:pt x="5195336" y="3389340"/>
                  <a:pt x="5187167" y="3385354"/>
                  <a:pt x="5178702" y="3382204"/>
                </a:cubicBezTo>
                <a:cubicBezTo>
                  <a:pt x="5171812" y="3379645"/>
                  <a:pt x="5165168" y="3376790"/>
                  <a:pt x="5158771" y="3373641"/>
                </a:cubicBezTo>
                <a:cubicBezTo>
                  <a:pt x="5152374" y="3370491"/>
                  <a:pt x="5147157" y="3366899"/>
                  <a:pt x="5143121" y="3362863"/>
                </a:cubicBezTo>
                <a:cubicBezTo>
                  <a:pt x="5139086" y="3358828"/>
                  <a:pt x="5137068" y="3354251"/>
                  <a:pt x="5137068" y="3349133"/>
                </a:cubicBezTo>
                <a:cubicBezTo>
                  <a:pt x="5137068" y="3341653"/>
                  <a:pt x="5139726" y="3336042"/>
                  <a:pt x="5145041" y="3332302"/>
                </a:cubicBezTo>
                <a:cubicBezTo>
                  <a:pt x="5150356" y="3328562"/>
                  <a:pt x="5157639" y="3326692"/>
                  <a:pt x="5166891" y="3326692"/>
                </a:cubicBezTo>
                <a:cubicBezTo>
                  <a:pt x="5174371" y="3326692"/>
                  <a:pt x="5182393" y="3328169"/>
                  <a:pt x="5190956" y="3331121"/>
                </a:cubicBezTo>
                <a:cubicBezTo>
                  <a:pt x="5199519" y="3334074"/>
                  <a:pt x="5207934" y="3337814"/>
                  <a:pt x="5216202" y="3342342"/>
                </a:cubicBezTo>
                <a:lnTo>
                  <a:pt x="5232442" y="3309566"/>
                </a:lnTo>
                <a:cubicBezTo>
                  <a:pt x="5223781" y="3303858"/>
                  <a:pt x="5213987" y="3298937"/>
                  <a:pt x="5203062" y="3294802"/>
                </a:cubicBezTo>
                <a:cubicBezTo>
                  <a:pt x="5192137" y="3290669"/>
                  <a:pt x="5177915" y="3288602"/>
                  <a:pt x="5160395" y="3288602"/>
                </a:cubicBezTo>
                <a:close/>
                <a:moveTo>
                  <a:pt x="4979420" y="3288602"/>
                </a:moveTo>
                <a:cubicBezTo>
                  <a:pt x="4966034" y="3289192"/>
                  <a:pt x="4954223" y="3292194"/>
                  <a:pt x="4943987" y="3297608"/>
                </a:cubicBezTo>
                <a:cubicBezTo>
                  <a:pt x="4933751" y="3303021"/>
                  <a:pt x="4925827" y="3310354"/>
                  <a:pt x="4920217" y="3319606"/>
                </a:cubicBezTo>
                <a:cubicBezTo>
                  <a:pt x="4914607" y="3328857"/>
                  <a:pt x="4911802" y="3339783"/>
                  <a:pt x="4911802" y="3352381"/>
                </a:cubicBezTo>
                <a:cubicBezTo>
                  <a:pt x="4911802" y="3362814"/>
                  <a:pt x="4913721" y="3371623"/>
                  <a:pt x="4917560" y="3378808"/>
                </a:cubicBezTo>
                <a:cubicBezTo>
                  <a:pt x="4921398" y="3385993"/>
                  <a:pt x="4926418" y="3391997"/>
                  <a:pt x="4932619" y="3396820"/>
                </a:cubicBezTo>
                <a:cubicBezTo>
                  <a:pt x="4938819" y="3401643"/>
                  <a:pt x="4945463" y="3405727"/>
                  <a:pt x="4952550" y="3409074"/>
                </a:cubicBezTo>
                <a:cubicBezTo>
                  <a:pt x="4959637" y="3412421"/>
                  <a:pt x="4966526" y="3415373"/>
                  <a:pt x="4973220" y="3417932"/>
                </a:cubicBezTo>
                <a:cubicBezTo>
                  <a:pt x="4981880" y="3421279"/>
                  <a:pt x="4989312" y="3425363"/>
                  <a:pt x="4995512" y="3430186"/>
                </a:cubicBezTo>
                <a:cubicBezTo>
                  <a:pt x="5001713" y="3435009"/>
                  <a:pt x="5004814" y="3440668"/>
                  <a:pt x="5004814" y="3447164"/>
                </a:cubicBezTo>
                <a:cubicBezTo>
                  <a:pt x="5004814" y="3453464"/>
                  <a:pt x="5003092" y="3458385"/>
                  <a:pt x="4999646" y="3461928"/>
                </a:cubicBezTo>
                <a:cubicBezTo>
                  <a:pt x="4996201" y="3465471"/>
                  <a:pt x="4991871" y="3467981"/>
                  <a:pt x="4986654" y="3469458"/>
                </a:cubicBezTo>
                <a:cubicBezTo>
                  <a:pt x="4981437" y="3470934"/>
                  <a:pt x="4976271" y="3471672"/>
                  <a:pt x="4971152" y="3471672"/>
                </a:cubicBezTo>
                <a:cubicBezTo>
                  <a:pt x="4963475" y="3471672"/>
                  <a:pt x="4954813" y="3469901"/>
                  <a:pt x="4945168" y="3466357"/>
                </a:cubicBezTo>
                <a:cubicBezTo>
                  <a:pt x="4935522" y="3462814"/>
                  <a:pt x="4926959" y="3458287"/>
                  <a:pt x="4919479" y="3452775"/>
                </a:cubicBezTo>
                <a:lnTo>
                  <a:pt x="4900581" y="3486141"/>
                </a:lnTo>
                <a:cubicBezTo>
                  <a:pt x="4911999" y="3494211"/>
                  <a:pt x="4924154" y="3500117"/>
                  <a:pt x="4937048" y="3503857"/>
                </a:cubicBezTo>
                <a:cubicBezTo>
                  <a:pt x="4949942" y="3507597"/>
                  <a:pt x="4962589" y="3509467"/>
                  <a:pt x="4974991" y="3509467"/>
                </a:cubicBezTo>
                <a:cubicBezTo>
                  <a:pt x="4991132" y="3509467"/>
                  <a:pt x="5004716" y="3506564"/>
                  <a:pt x="5015739" y="3500757"/>
                </a:cubicBezTo>
                <a:cubicBezTo>
                  <a:pt x="5026762" y="3494950"/>
                  <a:pt x="5035128" y="3487322"/>
                  <a:pt x="5040837" y="3477873"/>
                </a:cubicBezTo>
                <a:cubicBezTo>
                  <a:pt x="5046546" y="3468424"/>
                  <a:pt x="5049400" y="3458188"/>
                  <a:pt x="5049400" y="3447164"/>
                </a:cubicBezTo>
                <a:cubicBezTo>
                  <a:pt x="5049400" y="3433385"/>
                  <a:pt x="5046841" y="3422312"/>
                  <a:pt x="5041723" y="3413946"/>
                </a:cubicBezTo>
                <a:cubicBezTo>
                  <a:pt x="5036605" y="3405580"/>
                  <a:pt x="5030109" y="3398985"/>
                  <a:pt x="5022235" y="3394162"/>
                </a:cubicBezTo>
                <a:cubicBezTo>
                  <a:pt x="5014361" y="3389340"/>
                  <a:pt x="5006191" y="3385354"/>
                  <a:pt x="4997727" y="3382204"/>
                </a:cubicBezTo>
                <a:cubicBezTo>
                  <a:pt x="4990837" y="3379645"/>
                  <a:pt x="4984193" y="3376790"/>
                  <a:pt x="4977796" y="3373641"/>
                </a:cubicBezTo>
                <a:cubicBezTo>
                  <a:pt x="4971398" y="3370491"/>
                  <a:pt x="4966182" y="3366899"/>
                  <a:pt x="4962146" y="3362863"/>
                </a:cubicBezTo>
                <a:cubicBezTo>
                  <a:pt x="4958111" y="3358828"/>
                  <a:pt x="4956093" y="3354251"/>
                  <a:pt x="4956093" y="3349133"/>
                </a:cubicBezTo>
                <a:cubicBezTo>
                  <a:pt x="4956093" y="3341653"/>
                  <a:pt x="4958751" y="3336042"/>
                  <a:pt x="4964066" y="3332302"/>
                </a:cubicBezTo>
                <a:cubicBezTo>
                  <a:pt x="4969381" y="3328562"/>
                  <a:pt x="4976664" y="3326692"/>
                  <a:pt x="4985916" y="3326692"/>
                </a:cubicBezTo>
                <a:cubicBezTo>
                  <a:pt x="4993397" y="3326692"/>
                  <a:pt x="5001418" y="3328169"/>
                  <a:pt x="5009981" y="3331121"/>
                </a:cubicBezTo>
                <a:cubicBezTo>
                  <a:pt x="5018544" y="3334074"/>
                  <a:pt x="5026959" y="3337814"/>
                  <a:pt x="5035227" y="3342342"/>
                </a:cubicBezTo>
                <a:lnTo>
                  <a:pt x="5051467" y="3309566"/>
                </a:lnTo>
                <a:cubicBezTo>
                  <a:pt x="5042806" y="3303858"/>
                  <a:pt x="5033012" y="3298937"/>
                  <a:pt x="5022087" y="3294802"/>
                </a:cubicBezTo>
                <a:cubicBezTo>
                  <a:pt x="5011162" y="3290669"/>
                  <a:pt x="4996939" y="3288602"/>
                  <a:pt x="4979420" y="3288602"/>
                </a:cubicBezTo>
                <a:close/>
                <a:moveTo>
                  <a:pt x="10380085" y="3287421"/>
                </a:moveTo>
                <a:cubicBezTo>
                  <a:pt x="10365321" y="3287421"/>
                  <a:pt x="10351198" y="3289783"/>
                  <a:pt x="10337713" y="3294507"/>
                </a:cubicBezTo>
                <a:cubicBezTo>
                  <a:pt x="10324229" y="3299232"/>
                  <a:pt x="10312320" y="3306466"/>
                  <a:pt x="10301985" y="3316210"/>
                </a:cubicBezTo>
                <a:cubicBezTo>
                  <a:pt x="10291650" y="3325954"/>
                  <a:pt x="10283481" y="3338159"/>
                  <a:pt x="10277477" y="3352824"/>
                </a:cubicBezTo>
                <a:cubicBezTo>
                  <a:pt x="10271473" y="3367489"/>
                  <a:pt x="10268471" y="3384763"/>
                  <a:pt x="10268471" y="3404645"/>
                </a:cubicBezTo>
                <a:cubicBezTo>
                  <a:pt x="10268471" y="3424920"/>
                  <a:pt x="10273147" y="3442932"/>
                  <a:pt x="10282497" y="3458680"/>
                </a:cubicBezTo>
                <a:cubicBezTo>
                  <a:pt x="10291847" y="3474428"/>
                  <a:pt x="10305184" y="3486830"/>
                  <a:pt x="10322506" y="3495885"/>
                </a:cubicBezTo>
                <a:cubicBezTo>
                  <a:pt x="10339829" y="3504940"/>
                  <a:pt x="10360203" y="3509467"/>
                  <a:pt x="10383628" y="3509467"/>
                </a:cubicBezTo>
                <a:cubicBezTo>
                  <a:pt x="10390321" y="3509467"/>
                  <a:pt x="10397408" y="3508729"/>
                  <a:pt x="10404889" y="3507253"/>
                </a:cubicBezTo>
                <a:cubicBezTo>
                  <a:pt x="10412368" y="3505776"/>
                  <a:pt x="10419701" y="3503857"/>
                  <a:pt x="10426886" y="3501495"/>
                </a:cubicBezTo>
                <a:cubicBezTo>
                  <a:pt x="10434071" y="3499133"/>
                  <a:pt x="10440420" y="3496525"/>
                  <a:pt x="10445931" y="3493670"/>
                </a:cubicBezTo>
                <a:cubicBezTo>
                  <a:pt x="10451443" y="3490816"/>
                  <a:pt x="10455478" y="3488011"/>
                  <a:pt x="10458038" y="3485255"/>
                </a:cubicBezTo>
                <a:lnTo>
                  <a:pt x="10458038" y="3393424"/>
                </a:lnTo>
                <a:lnTo>
                  <a:pt x="10377133" y="3393424"/>
                </a:lnTo>
                <a:lnTo>
                  <a:pt x="10377133" y="3434763"/>
                </a:lnTo>
                <a:lnTo>
                  <a:pt x="10414632" y="3434763"/>
                </a:lnTo>
                <a:lnTo>
                  <a:pt x="10414632" y="3461042"/>
                </a:lnTo>
                <a:cubicBezTo>
                  <a:pt x="10411089" y="3463011"/>
                  <a:pt x="10406758" y="3464438"/>
                  <a:pt x="10401640" y="3465324"/>
                </a:cubicBezTo>
                <a:cubicBezTo>
                  <a:pt x="10396522" y="3466210"/>
                  <a:pt x="10390912" y="3466652"/>
                  <a:pt x="10384810" y="3466652"/>
                </a:cubicBezTo>
                <a:cubicBezTo>
                  <a:pt x="10370833" y="3466652"/>
                  <a:pt x="10358383" y="3463995"/>
                  <a:pt x="10347457" y="3458680"/>
                </a:cubicBezTo>
                <a:cubicBezTo>
                  <a:pt x="10336532" y="3453365"/>
                  <a:pt x="10328018" y="3445786"/>
                  <a:pt x="10321916" y="3435944"/>
                </a:cubicBezTo>
                <a:cubicBezTo>
                  <a:pt x="10315814" y="3426101"/>
                  <a:pt x="10312763" y="3414389"/>
                  <a:pt x="10312763" y="3400806"/>
                </a:cubicBezTo>
                <a:cubicBezTo>
                  <a:pt x="10312763" y="3377381"/>
                  <a:pt x="10319062" y="3359812"/>
                  <a:pt x="10331660" y="3348100"/>
                </a:cubicBezTo>
                <a:cubicBezTo>
                  <a:pt x="10344259" y="3336387"/>
                  <a:pt x="10362270" y="3330531"/>
                  <a:pt x="10385696" y="3330531"/>
                </a:cubicBezTo>
                <a:cubicBezTo>
                  <a:pt x="10390420" y="3330531"/>
                  <a:pt x="10395833" y="3331170"/>
                  <a:pt x="10401936" y="3332450"/>
                </a:cubicBezTo>
                <a:cubicBezTo>
                  <a:pt x="10408038" y="3333730"/>
                  <a:pt x="10414042" y="3335354"/>
                  <a:pt x="10419948" y="3337322"/>
                </a:cubicBezTo>
                <a:cubicBezTo>
                  <a:pt x="10425853" y="3339291"/>
                  <a:pt x="10430577" y="3341259"/>
                  <a:pt x="10434120" y="3343228"/>
                </a:cubicBezTo>
                <a:lnTo>
                  <a:pt x="10447999" y="3303365"/>
                </a:lnTo>
                <a:cubicBezTo>
                  <a:pt x="10439928" y="3298838"/>
                  <a:pt x="10430085" y="3295049"/>
                  <a:pt x="10418471" y="3291997"/>
                </a:cubicBezTo>
                <a:cubicBezTo>
                  <a:pt x="10406857" y="3288946"/>
                  <a:pt x="10394061" y="3287421"/>
                  <a:pt x="10380085" y="3287421"/>
                </a:cubicBezTo>
                <a:close/>
                <a:moveTo>
                  <a:pt x="9612179" y="3287421"/>
                </a:moveTo>
                <a:cubicBezTo>
                  <a:pt x="9591117" y="3287421"/>
                  <a:pt x="9572662" y="3292243"/>
                  <a:pt x="9556815" y="3301889"/>
                </a:cubicBezTo>
                <a:cubicBezTo>
                  <a:pt x="9540969" y="3311535"/>
                  <a:pt x="9528617" y="3324822"/>
                  <a:pt x="9519759" y="3341751"/>
                </a:cubicBezTo>
                <a:cubicBezTo>
                  <a:pt x="9510900" y="3358680"/>
                  <a:pt x="9506471" y="3378168"/>
                  <a:pt x="9506471" y="3400216"/>
                </a:cubicBezTo>
                <a:cubicBezTo>
                  <a:pt x="9506471" y="3414979"/>
                  <a:pt x="9508932" y="3428857"/>
                  <a:pt x="9513853" y="3441849"/>
                </a:cubicBezTo>
                <a:cubicBezTo>
                  <a:pt x="9518775" y="3454842"/>
                  <a:pt x="9525910" y="3466357"/>
                  <a:pt x="9535260" y="3476397"/>
                </a:cubicBezTo>
                <a:cubicBezTo>
                  <a:pt x="9544611" y="3486436"/>
                  <a:pt x="9556028" y="3494359"/>
                  <a:pt x="9569512" y="3500166"/>
                </a:cubicBezTo>
                <a:cubicBezTo>
                  <a:pt x="9582997" y="3505973"/>
                  <a:pt x="9598302" y="3509074"/>
                  <a:pt x="9615427" y="3509467"/>
                </a:cubicBezTo>
                <a:cubicBezTo>
                  <a:pt x="9626648" y="3509664"/>
                  <a:pt x="9636884" y="3508483"/>
                  <a:pt x="9646136" y="3505924"/>
                </a:cubicBezTo>
                <a:cubicBezTo>
                  <a:pt x="9655388" y="3503365"/>
                  <a:pt x="9663213" y="3500412"/>
                  <a:pt x="9669611" y="3497066"/>
                </a:cubicBezTo>
                <a:cubicBezTo>
                  <a:pt x="9676008" y="3493719"/>
                  <a:pt x="9680388" y="3491062"/>
                  <a:pt x="9682751" y="3489094"/>
                </a:cubicBezTo>
                <a:lnTo>
                  <a:pt x="9665034" y="3450708"/>
                </a:lnTo>
                <a:cubicBezTo>
                  <a:pt x="9660703" y="3454842"/>
                  <a:pt x="9654404" y="3458778"/>
                  <a:pt x="9646136" y="3462519"/>
                </a:cubicBezTo>
                <a:cubicBezTo>
                  <a:pt x="9637868" y="3466259"/>
                  <a:pt x="9627928" y="3468129"/>
                  <a:pt x="9616313" y="3468129"/>
                </a:cubicBezTo>
                <a:cubicBezTo>
                  <a:pt x="9603125" y="3468129"/>
                  <a:pt x="9591609" y="3465176"/>
                  <a:pt x="9581766" y="3459271"/>
                </a:cubicBezTo>
                <a:cubicBezTo>
                  <a:pt x="9571924" y="3453365"/>
                  <a:pt x="9564345" y="3445147"/>
                  <a:pt x="9559030" y="3434615"/>
                </a:cubicBezTo>
                <a:cubicBezTo>
                  <a:pt x="9553715" y="3424084"/>
                  <a:pt x="9551058" y="3411830"/>
                  <a:pt x="9551058" y="3397853"/>
                </a:cubicBezTo>
                <a:cubicBezTo>
                  <a:pt x="9551058" y="3384664"/>
                  <a:pt x="9553961" y="3372903"/>
                  <a:pt x="9559769" y="3362568"/>
                </a:cubicBezTo>
                <a:cubicBezTo>
                  <a:pt x="9565575" y="3352233"/>
                  <a:pt x="9573253" y="3344015"/>
                  <a:pt x="9582800" y="3337913"/>
                </a:cubicBezTo>
                <a:cubicBezTo>
                  <a:pt x="9592347" y="3331810"/>
                  <a:pt x="9602632" y="3328759"/>
                  <a:pt x="9613656" y="3328759"/>
                </a:cubicBezTo>
                <a:cubicBezTo>
                  <a:pt x="9624286" y="3328759"/>
                  <a:pt x="9633686" y="3330777"/>
                  <a:pt x="9641855" y="3334812"/>
                </a:cubicBezTo>
                <a:cubicBezTo>
                  <a:pt x="9650024" y="3338848"/>
                  <a:pt x="9656569" y="3342735"/>
                  <a:pt x="9661490" y="3346476"/>
                </a:cubicBezTo>
                <a:lnTo>
                  <a:pt x="9678321" y="3306023"/>
                </a:lnTo>
                <a:cubicBezTo>
                  <a:pt x="9671234" y="3301495"/>
                  <a:pt x="9662081" y="3297263"/>
                  <a:pt x="9650861" y="3293326"/>
                </a:cubicBezTo>
                <a:cubicBezTo>
                  <a:pt x="9639640" y="3289389"/>
                  <a:pt x="9626746" y="3287421"/>
                  <a:pt x="9612179" y="3287421"/>
                </a:cubicBezTo>
                <a:close/>
                <a:moveTo>
                  <a:pt x="6854950" y="3287421"/>
                </a:moveTo>
                <a:cubicBezTo>
                  <a:pt x="6839595" y="3287421"/>
                  <a:pt x="6825225" y="3290373"/>
                  <a:pt x="6811839" y="3296279"/>
                </a:cubicBezTo>
                <a:cubicBezTo>
                  <a:pt x="6798454" y="3302184"/>
                  <a:pt x="6786692" y="3310305"/>
                  <a:pt x="6776554" y="3320639"/>
                </a:cubicBezTo>
                <a:cubicBezTo>
                  <a:pt x="6766416" y="3330974"/>
                  <a:pt x="6758493" y="3342834"/>
                  <a:pt x="6752784" y="3356220"/>
                </a:cubicBezTo>
                <a:cubicBezTo>
                  <a:pt x="6747076" y="3369605"/>
                  <a:pt x="6744222" y="3383779"/>
                  <a:pt x="6744222" y="3398739"/>
                </a:cubicBezTo>
                <a:cubicBezTo>
                  <a:pt x="6744222" y="3414094"/>
                  <a:pt x="6747076" y="3428464"/>
                  <a:pt x="6752784" y="3441849"/>
                </a:cubicBezTo>
                <a:cubicBezTo>
                  <a:pt x="6758493" y="3455235"/>
                  <a:pt x="6766416" y="3466997"/>
                  <a:pt x="6776554" y="3477135"/>
                </a:cubicBezTo>
                <a:cubicBezTo>
                  <a:pt x="6786692" y="3487273"/>
                  <a:pt x="6798454" y="3495196"/>
                  <a:pt x="6811839" y="3500904"/>
                </a:cubicBezTo>
                <a:cubicBezTo>
                  <a:pt x="6825225" y="3506613"/>
                  <a:pt x="6839595" y="3509467"/>
                  <a:pt x="6854950" y="3509467"/>
                </a:cubicBezTo>
                <a:cubicBezTo>
                  <a:pt x="6870107" y="3509467"/>
                  <a:pt x="6884379" y="3506613"/>
                  <a:pt x="6897764" y="3500904"/>
                </a:cubicBezTo>
                <a:cubicBezTo>
                  <a:pt x="6911150" y="3495196"/>
                  <a:pt x="6923011" y="3487273"/>
                  <a:pt x="6933345" y="3477135"/>
                </a:cubicBezTo>
                <a:cubicBezTo>
                  <a:pt x="6943680" y="3466997"/>
                  <a:pt x="6951751" y="3455235"/>
                  <a:pt x="6957558" y="3441849"/>
                </a:cubicBezTo>
                <a:cubicBezTo>
                  <a:pt x="6963365" y="3428464"/>
                  <a:pt x="6966268" y="3414094"/>
                  <a:pt x="6966268" y="3398739"/>
                </a:cubicBezTo>
                <a:cubicBezTo>
                  <a:pt x="6966268" y="3383779"/>
                  <a:pt x="6963365" y="3369605"/>
                  <a:pt x="6957558" y="3356220"/>
                </a:cubicBezTo>
                <a:cubicBezTo>
                  <a:pt x="6951751" y="3342834"/>
                  <a:pt x="6943680" y="3330974"/>
                  <a:pt x="6933345" y="3320639"/>
                </a:cubicBezTo>
                <a:cubicBezTo>
                  <a:pt x="6923011" y="3310305"/>
                  <a:pt x="6911150" y="3302184"/>
                  <a:pt x="6897764" y="3296279"/>
                </a:cubicBezTo>
                <a:cubicBezTo>
                  <a:pt x="6884379" y="3290373"/>
                  <a:pt x="6870107" y="3287421"/>
                  <a:pt x="6854950" y="3287421"/>
                </a:cubicBezTo>
                <a:close/>
                <a:moveTo>
                  <a:pt x="5483350" y="3287421"/>
                </a:moveTo>
                <a:cubicBezTo>
                  <a:pt x="5467995" y="3287421"/>
                  <a:pt x="5453625" y="3290373"/>
                  <a:pt x="5440239" y="3296279"/>
                </a:cubicBezTo>
                <a:cubicBezTo>
                  <a:pt x="5426854" y="3302184"/>
                  <a:pt x="5415092" y="3310305"/>
                  <a:pt x="5404954" y="3320639"/>
                </a:cubicBezTo>
                <a:cubicBezTo>
                  <a:pt x="5394816" y="3330974"/>
                  <a:pt x="5386894" y="3342834"/>
                  <a:pt x="5381184" y="3356220"/>
                </a:cubicBezTo>
                <a:cubicBezTo>
                  <a:pt x="5375476" y="3369605"/>
                  <a:pt x="5372622" y="3383779"/>
                  <a:pt x="5372622" y="3398739"/>
                </a:cubicBezTo>
                <a:cubicBezTo>
                  <a:pt x="5372622" y="3414094"/>
                  <a:pt x="5375476" y="3428464"/>
                  <a:pt x="5381184" y="3441849"/>
                </a:cubicBezTo>
                <a:cubicBezTo>
                  <a:pt x="5386894" y="3455235"/>
                  <a:pt x="5394816" y="3466997"/>
                  <a:pt x="5404954" y="3477135"/>
                </a:cubicBezTo>
                <a:cubicBezTo>
                  <a:pt x="5415092" y="3487273"/>
                  <a:pt x="5426854" y="3495196"/>
                  <a:pt x="5440239" y="3500904"/>
                </a:cubicBezTo>
                <a:cubicBezTo>
                  <a:pt x="5453625" y="3506613"/>
                  <a:pt x="5467995" y="3509467"/>
                  <a:pt x="5483350" y="3509467"/>
                </a:cubicBezTo>
                <a:cubicBezTo>
                  <a:pt x="5498507" y="3509467"/>
                  <a:pt x="5512779" y="3506613"/>
                  <a:pt x="5526164" y="3500904"/>
                </a:cubicBezTo>
                <a:cubicBezTo>
                  <a:pt x="5539550" y="3495196"/>
                  <a:pt x="5551411" y="3487273"/>
                  <a:pt x="5561745" y="3477135"/>
                </a:cubicBezTo>
                <a:cubicBezTo>
                  <a:pt x="5572080" y="3466997"/>
                  <a:pt x="5580151" y="3455235"/>
                  <a:pt x="5585958" y="3441849"/>
                </a:cubicBezTo>
                <a:cubicBezTo>
                  <a:pt x="5591765" y="3428464"/>
                  <a:pt x="5594668" y="3414094"/>
                  <a:pt x="5594668" y="3398739"/>
                </a:cubicBezTo>
                <a:cubicBezTo>
                  <a:pt x="5594668" y="3383779"/>
                  <a:pt x="5591765" y="3369605"/>
                  <a:pt x="5585958" y="3356220"/>
                </a:cubicBezTo>
                <a:cubicBezTo>
                  <a:pt x="5580151" y="3342834"/>
                  <a:pt x="5572080" y="3330974"/>
                  <a:pt x="5561745" y="3320639"/>
                </a:cubicBezTo>
                <a:cubicBezTo>
                  <a:pt x="5551411" y="3310305"/>
                  <a:pt x="5539550" y="3302184"/>
                  <a:pt x="5526164" y="3296279"/>
                </a:cubicBezTo>
                <a:cubicBezTo>
                  <a:pt x="5512779" y="3290373"/>
                  <a:pt x="5498507" y="3287421"/>
                  <a:pt x="5483350" y="3287421"/>
                </a:cubicBezTo>
                <a:close/>
                <a:moveTo>
                  <a:pt x="4359400" y="3287421"/>
                </a:moveTo>
                <a:cubicBezTo>
                  <a:pt x="4344045" y="3287421"/>
                  <a:pt x="4329675" y="3290373"/>
                  <a:pt x="4316289" y="3296279"/>
                </a:cubicBezTo>
                <a:cubicBezTo>
                  <a:pt x="4302904" y="3302184"/>
                  <a:pt x="4291142" y="3310305"/>
                  <a:pt x="4281005" y="3320639"/>
                </a:cubicBezTo>
                <a:cubicBezTo>
                  <a:pt x="4270866" y="3330974"/>
                  <a:pt x="4262943" y="3342834"/>
                  <a:pt x="4257235" y="3356220"/>
                </a:cubicBezTo>
                <a:cubicBezTo>
                  <a:pt x="4251526" y="3369605"/>
                  <a:pt x="4248671" y="3383779"/>
                  <a:pt x="4248671" y="3398739"/>
                </a:cubicBezTo>
                <a:cubicBezTo>
                  <a:pt x="4248671" y="3414094"/>
                  <a:pt x="4251526" y="3428464"/>
                  <a:pt x="4257235" y="3441849"/>
                </a:cubicBezTo>
                <a:cubicBezTo>
                  <a:pt x="4262943" y="3455235"/>
                  <a:pt x="4270866" y="3466997"/>
                  <a:pt x="4281005" y="3477135"/>
                </a:cubicBezTo>
                <a:cubicBezTo>
                  <a:pt x="4291142" y="3487273"/>
                  <a:pt x="4302904" y="3495196"/>
                  <a:pt x="4316289" y="3500904"/>
                </a:cubicBezTo>
                <a:cubicBezTo>
                  <a:pt x="4329675" y="3506613"/>
                  <a:pt x="4344045" y="3509467"/>
                  <a:pt x="4359400" y="3509467"/>
                </a:cubicBezTo>
                <a:cubicBezTo>
                  <a:pt x="4374557" y="3509467"/>
                  <a:pt x="4388829" y="3506613"/>
                  <a:pt x="4402214" y="3500904"/>
                </a:cubicBezTo>
                <a:cubicBezTo>
                  <a:pt x="4415600" y="3495196"/>
                  <a:pt x="4427460" y="3487273"/>
                  <a:pt x="4437796" y="3477135"/>
                </a:cubicBezTo>
                <a:cubicBezTo>
                  <a:pt x="4448130" y="3466997"/>
                  <a:pt x="4456201" y="3455235"/>
                  <a:pt x="4462008" y="3441849"/>
                </a:cubicBezTo>
                <a:cubicBezTo>
                  <a:pt x="4467815" y="3428464"/>
                  <a:pt x="4470719" y="3414094"/>
                  <a:pt x="4470719" y="3398739"/>
                </a:cubicBezTo>
                <a:cubicBezTo>
                  <a:pt x="4470719" y="3383779"/>
                  <a:pt x="4467815" y="3369605"/>
                  <a:pt x="4462008" y="3356220"/>
                </a:cubicBezTo>
                <a:cubicBezTo>
                  <a:pt x="4456201" y="3342834"/>
                  <a:pt x="4448130" y="3330974"/>
                  <a:pt x="4437796" y="3320639"/>
                </a:cubicBezTo>
                <a:cubicBezTo>
                  <a:pt x="4427460" y="3310305"/>
                  <a:pt x="4415600" y="3302184"/>
                  <a:pt x="4402214" y="3296279"/>
                </a:cubicBezTo>
                <a:cubicBezTo>
                  <a:pt x="4388829" y="3290373"/>
                  <a:pt x="4374557" y="3287421"/>
                  <a:pt x="4359400" y="3287421"/>
                </a:cubicBezTo>
                <a:close/>
                <a:moveTo>
                  <a:pt x="3588761" y="3287421"/>
                </a:moveTo>
                <a:cubicBezTo>
                  <a:pt x="3573997" y="3287421"/>
                  <a:pt x="3559874" y="3289783"/>
                  <a:pt x="3546390" y="3294507"/>
                </a:cubicBezTo>
                <a:cubicBezTo>
                  <a:pt x="3532905" y="3299232"/>
                  <a:pt x="3520996" y="3306466"/>
                  <a:pt x="3510662" y="3316210"/>
                </a:cubicBezTo>
                <a:cubicBezTo>
                  <a:pt x="3500327" y="3325954"/>
                  <a:pt x="3492157" y="3338159"/>
                  <a:pt x="3486154" y="3352824"/>
                </a:cubicBezTo>
                <a:cubicBezTo>
                  <a:pt x="3480150" y="3367489"/>
                  <a:pt x="3477147" y="3384763"/>
                  <a:pt x="3477147" y="3404645"/>
                </a:cubicBezTo>
                <a:cubicBezTo>
                  <a:pt x="3477147" y="3424920"/>
                  <a:pt x="3481823" y="3442932"/>
                  <a:pt x="3491173" y="3458680"/>
                </a:cubicBezTo>
                <a:cubicBezTo>
                  <a:pt x="3500523" y="3474428"/>
                  <a:pt x="3513860" y="3486830"/>
                  <a:pt x="3531182" y="3495885"/>
                </a:cubicBezTo>
                <a:cubicBezTo>
                  <a:pt x="3548506" y="3504940"/>
                  <a:pt x="3568880" y="3509467"/>
                  <a:pt x="3592305" y="3509467"/>
                </a:cubicBezTo>
                <a:cubicBezTo>
                  <a:pt x="3598998" y="3509467"/>
                  <a:pt x="3606085" y="3508729"/>
                  <a:pt x="3613565" y="3507253"/>
                </a:cubicBezTo>
                <a:cubicBezTo>
                  <a:pt x="3621045" y="3505776"/>
                  <a:pt x="3628378" y="3503857"/>
                  <a:pt x="3635563" y="3501495"/>
                </a:cubicBezTo>
                <a:cubicBezTo>
                  <a:pt x="3642748" y="3499133"/>
                  <a:pt x="3649096" y="3496525"/>
                  <a:pt x="3654608" y="3493670"/>
                </a:cubicBezTo>
                <a:cubicBezTo>
                  <a:pt x="3660120" y="3490816"/>
                  <a:pt x="3664155" y="3488011"/>
                  <a:pt x="3666714" y="3485255"/>
                </a:cubicBezTo>
                <a:lnTo>
                  <a:pt x="3666714" y="3393424"/>
                </a:lnTo>
                <a:lnTo>
                  <a:pt x="3585809" y="3393424"/>
                </a:lnTo>
                <a:lnTo>
                  <a:pt x="3585809" y="3434763"/>
                </a:lnTo>
                <a:lnTo>
                  <a:pt x="3623308" y="3434763"/>
                </a:lnTo>
                <a:lnTo>
                  <a:pt x="3623308" y="3461042"/>
                </a:lnTo>
                <a:cubicBezTo>
                  <a:pt x="3619765" y="3463011"/>
                  <a:pt x="3615434" y="3464438"/>
                  <a:pt x="3610316" y="3465324"/>
                </a:cubicBezTo>
                <a:cubicBezTo>
                  <a:pt x="3605199" y="3466210"/>
                  <a:pt x="3599588" y="3466652"/>
                  <a:pt x="3593486" y="3466652"/>
                </a:cubicBezTo>
                <a:cubicBezTo>
                  <a:pt x="3579509" y="3466652"/>
                  <a:pt x="3567059" y="3463995"/>
                  <a:pt x="3556133" y="3458680"/>
                </a:cubicBezTo>
                <a:cubicBezTo>
                  <a:pt x="3545208" y="3453365"/>
                  <a:pt x="3536694" y="3445786"/>
                  <a:pt x="3530592" y="3435944"/>
                </a:cubicBezTo>
                <a:cubicBezTo>
                  <a:pt x="3524489" y="3426101"/>
                  <a:pt x="3521439" y="3414389"/>
                  <a:pt x="3521439" y="3400806"/>
                </a:cubicBezTo>
                <a:cubicBezTo>
                  <a:pt x="3521439" y="3377381"/>
                  <a:pt x="3527738" y="3359812"/>
                  <a:pt x="3540336" y="3348100"/>
                </a:cubicBezTo>
                <a:cubicBezTo>
                  <a:pt x="3552935" y="3336387"/>
                  <a:pt x="3570947" y="3330531"/>
                  <a:pt x="3594372" y="3330531"/>
                </a:cubicBezTo>
                <a:cubicBezTo>
                  <a:pt x="3599096" y="3330531"/>
                  <a:pt x="3604509" y="3331170"/>
                  <a:pt x="3610612" y="3332450"/>
                </a:cubicBezTo>
                <a:cubicBezTo>
                  <a:pt x="3616714" y="3333730"/>
                  <a:pt x="3622719" y="3335354"/>
                  <a:pt x="3628624" y="3337322"/>
                </a:cubicBezTo>
                <a:cubicBezTo>
                  <a:pt x="3634529" y="3339291"/>
                  <a:pt x="3639254" y="3341259"/>
                  <a:pt x="3642797" y="3343228"/>
                </a:cubicBezTo>
                <a:lnTo>
                  <a:pt x="3656675" y="3303365"/>
                </a:lnTo>
                <a:cubicBezTo>
                  <a:pt x="3648604" y="3298838"/>
                  <a:pt x="3638761" y="3295049"/>
                  <a:pt x="3627147" y="3291997"/>
                </a:cubicBezTo>
                <a:cubicBezTo>
                  <a:pt x="3615533" y="3288946"/>
                  <a:pt x="3602738" y="3287421"/>
                  <a:pt x="3588761" y="3287421"/>
                </a:cubicBezTo>
                <a:close/>
                <a:moveTo>
                  <a:pt x="2782756" y="3287421"/>
                </a:moveTo>
                <a:cubicBezTo>
                  <a:pt x="2761693" y="3287421"/>
                  <a:pt x="2743238" y="3292243"/>
                  <a:pt x="2727392" y="3301889"/>
                </a:cubicBezTo>
                <a:cubicBezTo>
                  <a:pt x="2711546" y="3311535"/>
                  <a:pt x="2699193" y="3324822"/>
                  <a:pt x="2690335" y="3341751"/>
                </a:cubicBezTo>
                <a:cubicBezTo>
                  <a:pt x="2681477" y="3358680"/>
                  <a:pt x="2677047" y="3378168"/>
                  <a:pt x="2677047" y="3400216"/>
                </a:cubicBezTo>
                <a:cubicBezTo>
                  <a:pt x="2677047" y="3414979"/>
                  <a:pt x="2679508" y="3428857"/>
                  <a:pt x="2684430" y="3441849"/>
                </a:cubicBezTo>
                <a:cubicBezTo>
                  <a:pt x="2689351" y="3454842"/>
                  <a:pt x="2696486" y="3466357"/>
                  <a:pt x="2705837" y="3476397"/>
                </a:cubicBezTo>
                <a:cubicBezTo>
                  <a:pt x="2715187" y="3486436"/>
                  <a:pt x="2726605" y="3494359"/>
                  <a:pt x="2740089" y="3500166"/>
                </a:cubicBezTo>
                <a:cubicBezTo>
                  <a:pt x="2753573" y="3505973"/>
                  <a:pt x="2768878" y="3509074"/>
                  <a:pt x="2786004" y="3509467"/>
                </a:cubicBezTo>
                <a:cubicBezTo>
                  <a:pt x="2797225" y="3509664"/>
                  <a:pt x="2807461" y="3508483"/>
                  <a:pt x="2816712" y="3505924"/>
                </a:cubicBezTo>
                <a:cubicBezTo>
                  <a:pt x="2825965" y="3503365"/>
                  <a:pt x="2833789" y="3500412"/>
                  <a:pt x="2840187" y="3497066"/>
                </a:cubicBezTo>
                <a:cubicBezTo>
                  <a:pt x="2846585" y="3493719"/>
                  <a:pt x="2850964" y="3491062"/>
                  <a:pt x="2853327" y="3489094"/>
                </a:cubicBezTo>
                <a:lnTo>
                  <a:pt x="2835610" y="3450708"/>
                </a:lnTo>
                <a:cubicBezTo>
                  <a:pt x="2831279" y="3454842"/>
                  <a:pt x="2824980" y="3458778"/>
                  <a:pt x="2816712" y="3462519"/>
                </a:cubicBezTo>
                <a:cubicBezTo>
                  <a:pt x="2808445" y="3466259"/>
                  <a:pt x="2798504" y="3468129"/>
                  <a:pt x="2786890" y="3468129"/>
                </a:cubicBezTo>
                <a:cubicBezTo>
                  <a:pt x="2773700" y="3468129"/>
                  <a:pt x="2762185" y="3465176"/>
                  <a:pt x="2752343" y="3459271"/>
                </a:cubicBezTo>
                <a:cubicBezTo>
                  <a:pt x="2742500" y="3453365"/>
                  <a:pt x="2734921" y="3445147"/>
                  <a:pt x="2729606" y="3434615"/>
                </a:cubicBezTo>
                <a:cubicBezTo>
                  <a:pt x="2724292" y="3424084"/>
                  <a:pt x="2721634" y="3411830"/>
                  <a:pt x="2721634" y="3397853"/>
                </a:cubicBezTo>
                <a:cubicBezTo>
                  <a:pt x="2721634" y="3384664"/>
                  <a:pt x="2724538" y="3372903"/>
                  <a:pt x="2730345" y="3362568"/>
                </a:cubicBezTo>
                <a:cubicBezTo>
                  <a:pt x="2736151" y="3352233"/>
                  <a:pt x="2743829" y="3344015"/>
                  <a:pt x="2753376" y="3337913"/>
                </a:cubicBezTo>
                <a:cubicBezTo>
                  <a:pt x="2762923" y="3331810"/>
                  <a:pt x="2773209" y="3328759"/>
                  <a:pt x="2784233" y="3328759"/>
                </a:cubicBezTo>
                <a:cubicBezTo>
                  <a:pt x="2794863" y="3328759"/>
                  <a:pt x="2804262" y="3330777"/>
                  <a:pt x="2812431" y="3334812"/>
                </a:cubicBezTo>
                <a:cubicBezTo>
                  <a:pt x="2820601" y="3338848"/>
                  <a:pt x="2827145" y="3342735"/>
                  <a:pt x="2832067" y="3346476"/>
                </a:cubicBezTo>
                <a:lnTo>
                  <a:pt x="2848898" y="3306023"/>
                </a:lnTo>
                <a:cubicBezTo>
                  <a:pt x="2841811" y="3301495"/>
                  <a:pt x="2832657" y="3297263"/>
                  <a:pt x="2821437" y="3293326"/>
                </a:cubicBezTo>
                <a:cubicBezTo>
                  <a:pt x="2810216" y="3289389"/>
                  <a:pt x="2797323" y="3287421"/>
                  <a:pt x="2782756" y="3287421"/>
                </a:cubicBezTo>
                <a:close/>
                <a:moveTo>
                  <a:pt x="2530601" y="3287421"/>
                </a:moveTo>
                <a:cubicBezTo>
                  <a:pt x="2515246" y="3287421"/>
                  <a:pt x="2500876" y="3290373"/>
                  <a:pt x="2487490" y="3296279"/>
                </a:cubicBezTo>
                <a:cubicBezTo>
                  <a:pt x="2474105" y="3302184"/>
                  <a:pt x="2462343" y="3310305"/>
                  <a:pt x="2452205" y="3320639"/>
                </a:cubicBezTo>
                <a:cubicBezTo>
                  <a:pt x="2442067" y="3330974"/>
                  <a:pt x="2434144" y="3342834"/>
                  <a:pt x="2428436" y="3356220"/>
                </a:cubicBezTo>
                <a:cubicBezTo>
                  <a:pt x="2422727" y="3369605"/>
                  <a:pt x="2419873" y="3383779"/>
                  <a:pt x="2419873" y="3398739"/>
                </a:cubicBezTo>
                <a:cubicBezTo>
                  <a:pt x="2419873" y="3414094"/>
                  <a:pt x="2422727" y="3428464"/>
                  <a:pt x="2428436" y="3441849"/>
                </a:cubicBezTo>
                <a:cubicBezTo>
                  <a:pt x="2434144" y="3455235"/>
                  <a:pt x="2442067" y="3466997"/>
                  <a:pt x="2452205" y="3477135"/>
                </a:cubicBezTo>
                <a:cubicBezTo>
                  <a:pt x="2462343" y="3487273"/>
                  <a:pt x="2474105" y="3495196"/>
                  <a:pt x="2487490" y="3500904"/>
                </a:cubicBezTo>
                <a:cubicBezTo>
                  <a:pt x="2500876" y="3506613"/>
                  <a:pt x="2515246" y="3509467"/>
                  <a:pt x="2530601" y="3509467"/>
                </a:cubicBezTo>
                <a:cubicBezTo>
                  <a:pt x="2545759" y="3509467"/>
                  <a:pt x="2560030" y="3506613"/>
                  <a:pt x="2573416" y="3500904"/>
                </a:cubicBezTo>
                <a:cubicBezTo>
                  <a:pt x="2586801" y="3495196"/>
                  <a:pt x="2598662" y="3487273"/>
                  <a:pt x="2608996" y="3477135"/>
                </a:cubicBezTo>
                <a:cubicBezTo>
                  <a:pt x="2619331" y="3466997"/>
                  <a:pt x="2627402" y="3455235"/>
                  <a:pt x="2633209" y="3441849"/>
                </a:cubicBezTo>
                <a:cubicBezTo>
                  <a:pt x="2639016" y="3428464"/>
                  <a:pt x="2641919" y="3414094"/>
                  <a:pt x="2641919" y="3398739"/>
                </a:cubicBezTo>
                <a:cubicBezTo>
                  <a:pt x="2641919" y="3383779"/>
                  <a:pt x="2639016" y="3369605"/>
                  <a:pt x="2633209" y="3356220"/>
                </a:cubicBezTo>
                <a:cubicBezTo>
                  <a:pt x="2627402" y="3342834"/>
                  <a:pt x="2619331" y="3330974"/>
                  <a:pt x="2608996" y="3320639"/>
                </a:cubicBezTo>
                <a:cubicBezTo>
                  <a:pt x="2598662" y="3310305"/>
                  <a:pt x="2586801" y="3302184"/>
                  <a:pt x="2573416" y="3296279"/>
                </a:cubicBezTo>
                <a:cubicBezTo>
                  <a:pt x="2560030" y="3290373"/>
                  <a:pt x="2545759" y="3287421"/>
                  <a:pt x="2530601" y="3287421"/>
                </a:cubicBezTo>
                <a:close/>
                <a:moveTo>
                  <a:pt x="10024584" y="3281220"/>
                </a:moveTo>
                <a:lnTo>
                  <a:pt x="10024584" y="3507105"/>
                </a:lnTo>
                <a:lnTo>
                  <a:pt x="10067989" y="3507105"/>
                </a:lnTo>
                <a:lnTo>
                  <a:pt x="10067103" y="3378661"/>
                </a:lnTo>
                <a:lnTo>
                  <a:pt x="10219170" y="3515963"/>
                </a:lnTo>
                <a:lnTo>
                  <a:pt x="10220351" y="3515963"/>
                </a:lnTo>
                <a:lnTo>
                  <a:pt x="10220351" y="3289783"/>
                </a:lnTo>
                <a:lnTo>
                  <a:pt x="10177241" y="3289783"/>
                </a:lnTo>
                <a:lnTo>
                  <a:pt x="10178127" y="3420590"/>
                </a:lnTo>
                <a:lnTo>
                  <a:pt x="10026355" y="3281220"/>
                </a:lnTo>
                <a:close/>
                <a:moveTo>
                  <a:pt x="8021658" y="3281220"/>
                </a:moveTo>
                <a:lnTo>
                  <a:pt x="7923626" y="3507105"/>
                </a:lnTo>
                <a:lnTo>
                  <a:pt x="7965850" y="3507105"/>
                </a:lnTo>
                <a:lnTo>
                  <a:pt x="7983567" y="3464586"/>
                </a:lnTo>
                <a:lnTo>
                  <a:pt x="8055614" y="3464586"/>
                </a:lnTo>
                <a:lnTo>
                  <a:pt x="8072445" y="3507105"/>
                </a:lnTo>
                <a:lnTo>
                  <a:pt x="8122051" y="3507105"/>
                </a:lnTo>
                <a:lnTo>
                  <a:pt x="8024020" y="3281220"/>
                </a:lnTo>
                <a:close/>
                <a:moveTo>
                  <a:pt x="7405209" y="3281220"/>
                </a:moveTo>
                <a:lnTo>
                  <a:pt x="7405209" y="3507105"/>
                </a:lnTo>
                <a:lnTo>
                  <a:pt x="7448614" y="3507105"/>
                </a:lnTo>
                <a:lnTo>
                  <a:pt x="7447729" y="3378661"/>
                </a:lnTo>
                <a:lnTo>
                  <a:pt x="7599795" y="3515963"/>
                </a:lnTo>
                <a:lnTo>
                  <a:pt x="7600976" y="3515963"/>
                </a:lnTo>
                <a:lnTo>
                  <a:pt x="7600976" y="3289783"/>
                </a:lnTo>
                <a:lnTo>
                  <a:pt x="7557866" y="3289783"/>
                </a:lnTo>
                <a:lnTo>
                  <a:pt x="7558752" y="3420590"/>
                </a:lnTo>
                <a:lnTo>
                  <a:pt x="7406980" y="3281220"/>
                </a:lnTo>
                <a:close/>
                <a:moveTo>
                  <a:pt x="5973783" y="3281220"/>
                </a:moveTo>
                <a:lnTo>
                  <a:pt x="5875751" y="3507105"/>
                </a:lnTo>
                <a:lnTo>
                  <a:pt x="5917975" y="3507105"/>
                </a:lnTo>
                <a:lnTo>
                  <a:pt x="5935692" y="3464586"/>
                </a:lnTo>
                <a:lnTo>
                  <a:pt x="6007739" y="3464586"/>
                </a:lnTo>
                <a:lnTo>
                  <a:pt x="6024570" y="3507105"/>
                </a:lnTo>
                <a:lnTo>
                  <a:pt x="6074176" y="3507105"/>
                </a:lnTo>
                <a:lnTo>
                  <a:pt x="5976145" y="3281220"/>
                </a:lnTo>
                <a:close/>
                <a:moveTo>
                  <a:pt x="5643084" y="3281220"/>
                </a:moveTo>
                <a:lnTo>
                  <a:pt x="5643084" y="3507105"/>
                </a:lnTo>
                <a:lnTo>
                  <a:pt x="5686489" y="3507105"/>
                </a:lnTo>
                <a:lnTo>
                  <a:pt x="5685604" y="3378661"/>
                </a:lnTo>
                <a:lnTo>
                  <a:pt x="5837670" y="3515963"/>
                </a:lnTo>
                <a:lnTo>
                  <a:pt x="5838851" y="3515963"/>
                </a:lnTo>
                <a:lnTo>
                  <a:pt x="5838851" y="3289783"/>
                </a:lnTo>
                <a:lnTo>
                  <a:pt x="5795741" y="3289783"/>
                </a:lnTo>
                <a:lnTo>
                  <a:pt x="5796627" y="3420590"/>
                </a:lnTo>
                <a:lnTo>
                  <a:pt x="5644855" y="3281220"/>
                </a:lnTo>
                <a:close/>
                <a:moveTo>
                  <a:pt x="3233260" y="3281220"/>
                </a:moveTo>
                <a:lnTo>
                  <a:pt x="3233260" y="3507105"/>
                </a:lnTo>
                <a:lnTo>
                  <a:pt x="3276666" y="3507105"/>
                </a:lnTo>
                <a:lnTo>
                  <a:pt x="3275780" y="3378661"/>
                </a:lnTo>
                <a:lnTo>
                  <a:pt x="3427846" y="3515963"/>
                </a:lnTo>
                <a:lnTo>
                  <a:pt x="3429027" y="3515963"/>
                </a:lnTo>
                <a:lnTo>
                  <a:pt x="3429027" y="3289783"/>
                </a:lnTo>
                <a:lnTo>
                  <a:pt x="3385917" y="3289783"/>
                </a:lnTo>
                <a:lnTo>
                  <a:pt x="3386803" y="3420590"/>
                </a:lnTo>
                <a:lnTo>
                  <a:pt x="3235032" y="3281220"/>
                </a:lnTo>
                <a:close/>
                <a:moveTo>
                  <a:pt x="1975960" y="3281220"/>
                </a:moveTo>
                <a:lnTo>
                  <a:pt x="1975960" y="3507105"/>
                </a:lnTo>
                <a:lnTo>
                  <a:pt x="2019365" y="3507105"/>
                </a:lnTo>
                <a:lnTo>
                  <a:pt x="2018480" y="3378661"/>
                </a:lnTo>
                <a:lnTo>
                  <a:pt x="2170546" y="3515963"/>
                </a:lnTo>
                <a:lnTo>
                  <a:pt x="2171727" y="3515963"/>
                </a:lnTo>
                <a:lnTo>
                  <a:pt x="2171727" y="3289783"/>
                </a:lnTo>
                <a:lnTo>
                  <a:pt x="2128617" y="3289783"/>
                </a:lnTo>
                <a:lnTo>
                  <a:pt x="2129503" y="3420590"/>
                </a:lnTo>
                <a:lnTo>
                  <a:pt x="1977732" y="3281220"/>
                </a:lnTo>
                <a:close/>
                <a:moveTo>
                  <a:pt x="0" y="0"/>
                </a:moveTo>
                <a:lnTo>
                  <a:pt x="12197602" y="0"/>
                </a:lnTo>
                <a:lnTo>
                  <a:pt x="12197602" y="7010400"/>
                </a:lnTo>
                <a:lnTo>
                  <a:pt x="0" y="70104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algn="ctr"/>
            <a:endParaRPr lang="en-US" sz="7198" b="1" dirty="0">
              <a:solidFill>
                <a:schemeClr val="bg1"/>
              </a:solidFill>
              <a:latin typeface="Josefin Sans" pitchFamily="2" charset="0"/>
            </a:endParaRPr>
          </a:p>
        </p:txBody>
      </p:sp>
    </p:spTree>
    <p:extLst>
      <p:ext uri="{BB962C8B-B14F-4D97-AF65-F5344CB8AC3E}">
        <p14:creationId xmlns:p14="http://schemas.microsoft.com/office/powerpoint/2010/main" val="398204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C1ED84-99EF-AB02-8C3A-A0F5DC1F8FA8}"/>
              </a:ext>
            </a:extLst>
          </p:cNvPr>
          <p:cNvSpPr/>
          <p:nvPr/>
        </p:nvSpPr>
        <p:spPr>
          <a:xfrm>
            <a:off x="-417142" y="-246295"/>
            <a:ext cx="12605967" cy="7224508"/>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8" name="Picture 7">
            <a:extLst>
              <a:ext uri="{FF2B5EF4-FFF2-40B4-BE49-F238E27FC236}">
                <a16:creationId xmlns:a16="http://schemas.microsoft.com/office/drawing/2014/main" id="{1C448DB8-E30E-09E0-B990-4D342A4C4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05" y="7895952"/>
            <a:ext cx="4574621" cy="6856214"/>
          </a:xfrm>
          <a:prstGeom prst="rect">
            <a:avLst/>
          </a:prstGeom>
        </p:spPr>
      </p:pic>
      <p:pic>
        <p:nvPicPr>
          <p:cNvPr id="9" name="Picture 8">
            <a:extLst>
              <a:ext uri="{FF2B5EF4-FFF2-40B4-BE49-F238E27FC236}">
                <a16:creationId xmlns:a16="http://schemas.microsoft.com/office/drawing/2014/main" id="{2411696E-D128-1236-E534-DD2EB9A19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008" y="7895952"/>
            <a:ext cx="4570809" cy="6856214"/>
          </a:xfrm>
          <a:prstGeom prst="rect">
            <a:avLst/>
          </a:prstGeom>
        </p:spPr>
      </p:pic>
      <p:pic>
        <p:nvPicPr>
          <p:cNvPr id="10" name="Picture 9">
            <a:extLst>
              <a:ext uri="{FF2B5EF4-FFF2-40B4-BE49-F238E27FC236}">
                <a16:creationId xmlns:a16="http://schemas.microsoft.com/office/drawing/2014/main" id="{A18804FD-3DA1-2A72-845B-8C3BC571C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409" y="7895952"/>
            <a:ext cx="4574621" cy="6856214"/>
          </a:xfrm>
          <a:prstGeom prst="rect">
            <a:avLst/>
          </a:prstGeom>
        </p:spPr>
      </p:pic>
      <p:sp>
        <p:nvSpPr>
          <p:cNvPr id="7" name="Rectangle 6">
            <a:extLst>
              <a:ext uri="{FF2B5EF4-FFF2-40B4-BE49-F238E27FC236}">
                <a16:creationId xmlns:a16="http://schemas.microsoft.com/office/drawing/2014/main" id="{69E3B5C9-022F-BC31-C6C9-1782A7BF2649}"/>
              </a:ext>
            </a:extLst>
          </p:cNvPr>
          <p:cNvSpPr/>
          <p:nvPr/>
        </p:nvSpPr>
        <p:spPr>
          <a:xfrm>
            <a:off x="-972206" y="7895952"/>
            <a:ext cx="14133235" cy="7240743"/>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Box 10">
            <a:extLst>
              <a:ext uri="{FF2B5EF4-FFF2-40B4-BE49-F238E27FC236}">
                <a16:creationId xmlns:a16="http://schemas.microsoft.com/office/drawing/2014/main" id="{05DECC8F-35BB-2003-095A-F6B53B2BBFB3}"/>
              </a:ext>
            </a:extLst>
          </p:cNvPr>
          <p:cNvSpPr txBox="1"/>
          <p:nvPr/>
        </p:nvSpPr>
        <p:spPr>
          <a:xfrm>
            <a:off x="-3498755" y="10970208"/>
            <a:ext cx="9627720" cy="707702"/>
          </a:xfrm>
          <a:prstGeom prst="rect">
            <a:avLst/>
          </a:prstGeom>
          <a:noFill/>
        </p:spPr>
        <p:txBody>
          <a:bodyPr wrap="square">
            <a:spAutoFit/>
          </a:bodyPr>
          <a:lstStyle/>
          <a:p>
            <a:pPr algn="ctr"/>
            <a:r>
              <a:rPr lang="en-US" sz="3999" b="1" dirty="0">
                <a:solidFill>
                  <a:schemeClr val="bg1"/>
                </a:solidFill>
                <a:latin typeface="Josefin Sans" pitchFamily="2" charset="0"/>
              </a:rPr>
              <a:t>Teamwork</a:t>
            </a:r>
          </a:p>
        </p:txBody>
      </p:sp>
      <p:sp>
        <p:nvSpPr>
          <p:cNvPr id="12" name="TextBox 11">
            <a:extLst>
              <a:ext uri="{FF2B5EF4-FFF2-40B4-BE49-F238E27FC236}">
                <a16:creationId xmlns:a16="http://schemas.microsoft.com/office/drawing/2014/main" id="{3AE0F04A-38E2-C92B-7A05-37437D87D700}"/>
              </a:ext>
            </a:extLst>
          </p:cNvPr>
          <p:cNvSpPr txBox="1"/>
          <p:nvPr/>
        </p:nvSpPr>
        <p:spPr>
          <a:xfrm>
            <a:off x="5506737" y="10662511"/>
            <a:ext cx="9627720" cy="1323094"/>
          </a:xfrm>
          <a:prstGeom prst="rect">
            <a:avLst/>
          </a:prstGeom>
          <a:noFill/>
        </p:spPr>
        <p:txBody>
          <a:bodyPr wrap="square">
            <a:spAutoFit/>
          </a:bodyPr>
          <a:lstStyle/>
          <a:p>
            <a:pPr algn="ctr"/>
            <a:r>
              <a:rPr lang="en-US" sz="3999" b="1" dirty="0">
                <a:solidFill>
                  <a:schemeClr val="bg1"/>
                </a:solidFill>
                <a:latin typeface="Josefin Sans" pitchFamily="2" charset="0"/>
              </a:rPr>
              <a:t>Problem</a:t>
            </a:r>
          </a:p>
          <a:p>
            <a:pPr algn="ctr"/>
            <a:r>
              <a:rPr lang="en-US" sz="3999" b="1" dirty="0">
                <a:solidFill>
                  <a:schemeClr val="bg1"/>
                </a:solidFill>
                <a:latin typeface="Josefin Sans" pitchFamily="2" charset="0"/>
              </a:rPr>
              <a:t>Solving</a:t>
            </a:r>
          </a:p>
        </p:txBody>
      </p:sp>
      <p:sp>
        <p:nvSpPr>
          <p:cNvPr id="13" name="TextBox 12">
            <a:extLst>
              <a:ext uri="{FF2B5EF4-FFF2-40B4-BE49-F238E27FC236}">
                <a16:creationId xmlns:a16="http://schemas.microsoft.com/office/drawing/2014/main" id="{44158693-9B71-78B0-D444-63FCA7EFAE77}"/>
              </a:ext>
            </a:extLst>
          </p:cNvPr>
          <p:cNvSpPr txBox="1"/>
          <p:nvPr/>
        </p:nvSpPr>
        <p:spPr>
          <a:xfrm>
            <a:off x="1245998" y="10970207"/>
            <a:ext cx="9627720" cy="707702"/>
          </a:xfrm>
          <a:prstGeom prst="rect">
            <a:avLst/>
          </a:prstGeom>
          <a:noFill/>
        </p:spPr>
        <p:txBody>
          <a:bodyPr wrap="square">
            <a:spAutoFit/>
          </a:bodyPr>
          <a:lstStyle/>
          <a:p>
            <a:pPr algn="ctr"/>
            <a:r>
              <a:rPr lang="en-US" sz="3999" b="1" dirty="0">
                <a:solidFill>
                  <a:schemeClr val="bg1"/>
                </a:solidFill>
                <a:latin typeface="Josefin Sans" pitchFamily="2" charset="0"/>
              </a:rPr>
              <a:t>Adaptability</a:t>
            </a:r>
          </a:p>
        </p:txBody>
      </p:sp>
      <p:sp>
        <p:nvSpPr>
          <p:cNvPr id="16" name="Title 1">
            <a:extLst>
              <a:ext uri="{FF2B5EF4-FFF2-40B4-BE49-F238E27FC236}">
                <a16:creationId xmlns:a16="http://schemas.microsoft.com/office/drawing/2014/main" id="{A87BB50F-A39D-7280-EE47-D3D87DF8DD79}"/>
              </a:ext>
            </a:extLst>
          </p:cNvPr>
          <p:cNvSpPr txBox="1">
            <a:spLocks/>
          </p:cNvSpPr>
          <p:nvPr/>
        </p:nvSpPr>
        <p:spPr>
          <a:xfrm>
            <a:off x="837981" y="1524000"/>
            <a:ext cx="10512862"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198" b="1" dirty="0">
                <a:solidFill>
                  <a:schemeClr val="bg1"/>
                </a:solidFill>
                <a:latin typeface="Josefin Sans" pitchFamily="2" charset="0"/>
              </a:rPr>
              <a:t>Introduction</a:t>
            </a:r>
          </a:p>
        </p:txBody>
      </p:sp>
      <p:sp>
        <p:nvSpPr>
          <p:cNvPr id="18" name="TextBox 17">
            <a:extLst>
              <a:ext uri="{FF2B5EF4-FFF2-40B4-BE49-F238E27FC236}">
                <a16:creationId xmlns:a16="http://schemas.microsoft.com/office/drawing/2014/main" id="{B9FB0899-22E0-CAF7-2D57-CA1C63A5BA49}"/>
              </a:ext>
            </a:extLst>
          </p:cNvPr>
          <p:cNvSpPr txBox="1"/>
          <p:nvPr/>
        </p:nvSpPr>
        <p:spPr>
          <a:xfrm>
            <a:off x="1439285" y="3157625"/>
            <a:ext cx="9310254" cy="1521057"/>
          </a:xfrm>
          <a:prstGeom prst="rect">
            <a:avLst/>
          </a:prstGeom>
          <a:noFill/>
        </p:spPr>
        <p:txBody>
          <a:bodyPr wrap="square">
            <a:spAutoFit/>
          </a:bodyPr>
          <a:lstStyle/>
          <a:p>
            <a:pPr marL="12700" marR="741680" algn="ctr">
              <a:lnSpc>
                <a:spcPct val="118200"/>
              </a:lnSpc>
              <a:spcBef>
                <a:spcPts val="95"/>
              </a:spcBef>
            </a:pPr>
            <a:r>
              <a:rPr lang="en-US" sz="2000" dirty="0">
                <a:solidFill>
                  <a:schemeClr val="bg1"/>
                </a:solidFill>
                <a:latin typeface="Abadi" panose="020B0604020104020204" pitchFamily="34" charset="0"/>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p>
        </p:txBody>
      </p:sp>
      <p:pic>
        <p:nvPicPr>
          <p:cNvPr id="20" name="object 2">
            <a:extLst>
              <a:ext uri="{FF2B5EF4-FFF2-40B4-BE49-F238E27FC236}">
                <a16:creationId xmlns:a16="http://schemas.microsoft.com/office/drawing/2014/main" id="{B3C6AEA6-5026-2D68-BA2E-368548328D98}"/>
              </a:ext>
            </a:extLst>
          </p:cNvPr>
          <p:cNvPicPr>
            <a:picLocks noChangeAspect="1"/>
          </p:cNvPicPr>
          <p:nvPr/>
        </p:nvPicPr>
        <p:blipFill>
          <a:blip r:embed="rId6" cstate="print"/>
          <a:stretch>
            <a:fillRect/>
          </a:stretch>
        </p:blipFill>
        <p:spPr>
          <a:xfrm>
            <a:off x="13407245" y="1062038"/>
            <a:ext cx="4043314" cy="4733924"/>
          </a:xfrm>
          <a:prstGeom prst="rect">
            <a:avLst/>
          </a:prstGeom>
        </p:spPr>
      </p:pic>
      <p:sp>
        <p:nvSpPr>
          <p:cNvPr id="21" name="object 3">
            <a:extLst>
              <a:ext uri="{FF2B5EF4-FFF2-40B4-BE49-F238E27FC236}">
                <a16:creationId xmlns:a16="http://schemas.microsoft.com/office/drawing/2014/main" id="{B3775BAF-6B97-2BDC-1258-015FE83960A9}"/>
              </a:ext>
            </a:extLst>
          </p:cNvPr>
          <p:cNvSpPr txBox="1"/>
          <p:nvPr/>
        </p:nvSpPr>
        <p:spPr>
          <a:xfrm>
            <a:off x="18149252" y="940626"/>
            <a:ext cx="6004560" cy="4976747"/>
          </a:xfrm>
          <a:prstGeom prst="rect">
            <a:avLst/>
          </a:prstGeom>
        </p:spPr>
        <p:txBody>
          <a:bodyPr vert="horz" wrap="square" lIns="0" tIns="12065" rIns="0" bIns="0" rtlCol="0">
            <a:spAutoFit/>
          </a:bodyPr>
          <a:lstStyle/>
          <a:p>
            <a:pPr marL="12700" marR="741680">
              <a:lnSpc>
                <a:spcPct val="118200"/>
              </a:lnSpc>
              <a:spcBef>
                <a:spcPts val="95"/>
              </a:spcBef>
            </a:pPr>
            <a:r>
              <a:rPr sz="2750" b="1" spc="110" dirty="0">
                <a:solidFill>
                  <a:schemeClr val="bg1">
                    <a:lumMod val="85000"/>
                  </a:schemeClr>
                </a:solidFill>
                <a:latin typeface="Josefin Sans" pitchFamily="2" charset="0"/>
                <a:cs typeface="Tahoma"/>
              </a:rPr>
              <a:t>Predicting</a:t>
            </a:r>
            <a:r>
              <a:rPr sz="2750" b="1" spc="-55" dirty="0">
                <a:solidFill>
                  <a:schemeClr val="bg1">
                    <a:lumMod val="85000"/>
                  </a:schemeClr>
                </a:solidFill>
                <a:latin typeface="Josefin Sans" pitchFamily="2" charset="0"/>
                <a:cs typeface="Tahoma"/>
              </a:rPr>
              <a:t> </a:t>
            </a:r>
            <a:r>
              <a:rPr sz="2750" b="1" spc="70" dirty="0">
                <a:solidFill>
                  <a:schemeClr val="bg1">
                    <a:lumMod val="85000"/>
                  </a:schemeClr>
                </a:solidFill>
                <a:latin typeface="Josefin Sans" pitchFamily="2" charset="0"/>
                <a:cs typeface="Tahoma"/>
              </a:rPr>
              <a:t>Personality</a:t>
            </a:r>
            <a:r>
              <a:rPr sz="2750" b="1" spc="-55" dirty="0">
                <a:solidFill>
                  <a:schemeClr val="bg1">
                    <a:lumMod val="85000"/>
                  </a:schemeClr>
                </a:solidFill>
                <a:latin typeface="Josefin Sans" pitchFamily="2" charset="0"/>
                <a:cs typeface="Tahoma"/>
              </a:rPr>
              <a:t> </a:t>
            </a:r>
            <a:r>
              <a:rPr sz="2750" b="1" spc="25" dirty="0">
                <a:solidFill>
                  <a:schemeClr val="bg1">
                    <a:lumMod val="85000"/>
                  </a:schemeClr>
                </a:solidFill>
                <a:latin typeface="Josefin Sans" pitchFamily="2" charset="0"/>
                <a:cs typeface="Tahoma"/>
              </a:rPr>
              <a:t>Traits </a:t>
            </a:r>
            <a:r>
              <a:rPr sz="2750" b="1" spc="-790" dirty="0">
                <a:solidFill>
                  <a:schemeClr val="bg1">
                    <a:lumMod val="85000"/>
                  </a:schemeClr>
                </a:solidFill>
                <a:latin typeface="Josefin Sans" pitchFamily="2" charset="0"/>
                <a:cs typeface="Tahoma"/>
              </a:rPr>
              <a:t> </a:t>
            </a:r>
            <a:r>
              <a:rPr sz="2750" b="1" spc="110" dirty="0">
                <a:solidFill>
                  <a:schemeClr val="bg1">
                    <a:lumMod val="85000"/>
                  </a:schemeClr>
                </a:solidFill>
                <a:latin typeface="Josefin Sans" pitchFamily="2" charset="0"/>
                <a:cs typeface="Tahoma"/>
              </a:rPr>
              <a:t>through</a:t>
            </a:r>
            <a:r>
              <a:rPr sz="2750" b="1" spc="-30" dirty="0">
                <a:solidFill>
                  <a:schemeClr val="bg1">
                    <a:lumMod val="85000"/>
                  </a:schemeClr>
                </a:solidFill>
                <a:latin typeface="Josefin Sans" pitchFamily="2" charset="0"/>
                <a:cs typeface="Tahoma"/>
              </a:rPr>
              <a:t> </a:t>
            </a:r>
            <a:r>
              <a:rPr sz="2750" b="1" spc="195" dirty="0">
                <a:solidFill>
                  <a:schemeClr val="bg1">
                    <a:lumMod val="85000"/>
                  </a:schemeClr>
                </a:solidFill>
                <a:latin typeface="Josefin Sans" pitchFamily="2" charset="0"/>
                <a:cs typeface="Tahoma"/>
              </a:rPr>
              <a:t>CV</a:t>
            </a:r>
            <a:r>
              <a:rPr sz="2750" b="1" spc="-30" dirty="0">
                <a:solidFill>
                  <a:schemeClr val="bg1">
                    <a:lumMod val="85000"/>
                  </a:schemeClr>
                </a:solidFill>
                <a:latin typeface="Josefin Sans" pitchFamily="2" charset="0"/>
                <a:cs typeface="Tahoma"/>
              </a:rPr>
              <a:t> </a:t>
            </a:r>
            <a:r>
              <a:rPr sz="2750" b="1" spc="75" dirty="0">
                <a:solidFill>
                  <a:schemeClr val="bg1">
                    <a:lumMod val="85000"/>
                  </a:schemeClr>
                </a:solidFill>
                <a:latin typeface="Josefin Sans" pitchFamily="2" charset="0"/>
                <a:cs typeface="Tahoma"/>
              </a:rPr>
              <a:t>Analysis</a:t>
            </a:r>
            <a:endParaRPr lang="en-US" sz="2750" b="1" spc="75" dirty="0">
              <a:solidFill>
                <a:schemeClr val="bg1">
                  <a:lumMod val="85000"/>
                </a:schemeClr>
              </a:solidFill>
              <a:latin typeface="Josefin Sans" pitchFamily="2" charset="0"/>
              <a:cs typeface="Tahoma"/>
            </a:endParaRPr>
          </a:p>
          <a:p>
            <a:pPr marL="12700" marR="741680">
              <a:lnSpc>
                <a:spcPct val="118200"/>
              </a:lnSpc>
              <a:spcBef>
                <a:spcPts val="95"/>
              </a:spcBef>
            </a:pPr>
            <a:endParaRPr lang="en-US" sz="2750" b="1" spc="75" dirty="0">
              <a:solidFill>
                <a:schemeClr val="bg1"/>
              </a:solidFill>
              <a:latin typeface="Josefin Sans" pitchFamily="2" charset="0"/>
              <a:cs typeface="Tahoma"/>
            </a:endParaRPr>
          </a:p>
          <a:p>
            <a:pPr marL="12700" marR="741680">
              <a:lnSpc>
                <a:spcPct val="118200"/>
              </a:lnSpc>
              <a:spcBef>
                <a:spcPts val="95"/>
              </a:spcBef>
            </a:pPr>
            <a:r>
              <a:rPr lang="en-US" sz="2400" dirty="0">
                <a:solidFill>
                  <a:schemeClr val="bg1"/>
                </a:solidFill>
                <a:latin typeface="Josefin Sans" pitchFamily="2" charset="0"/>
                <a:cs typeface="Tahoma"/>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endParaRPr sz="2400" dirty="0">
              <a:solidFill>
                <a:schemeClr val="bg1"/>
              </a:solidFill>
              <a:latin typeface="Josefin Sans" pitchFamily="2" charset="0"/>
              <a:cs typeface="Tahoma"/>
            </a:endParaRPr>
          </a:p>
        </p:txBody>
      </p:sp>
    </p:spTree>
    <p:extLst>
      <p:ext uri="{BB962C8B-B14F-4D97-AF65-F5344CB8AC3E}">
        <p14:creationId xmlns:p14="http://schemas.microsoft.com/office/powerpoint/2010/main" val="359578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3A529B-878F-906E-4D27-9FD016579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2" y="-1"/>
            <a:ext cx="12214945" cy="8154169"/>
          </a:xfrm>
          <a:prstGeom prst="rect">
            <a:avLst/>
          </a:prstGeom>
        </p:spPr>
      </p:pic>
      <p:sp>
        <p:nvSpPr>
          <p:cNvPr id="6" name="Rectangle 5">
            <a:extLst>
              <a:ext uri="{FF2B5EF4-FFF2-40B4-BE49-F238E27FC236}">
                <a16:creationId xmlns:a16="http://schemas.microsoft.com/office/drawing/2014/main" id="{D4C1ED84-99EF-AB02-8C3A-A0F5DC1F8FA8}"/>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Title 1">
            <a:extLst>
              <a:ext uri="{FF2B5EF4-FFF2-40B4-BE49-F238E27FC236}">
                <a16:creationId xmlns:a16="http://schemas.microsoft.com/office/drawing/2014/main" id="{A87BB50F-A39D-7280-EE47-D3D87DF8DD79}"/>
              </a:ext>
            </a:extLst>
          </p:cNvPr>
          <p:cNvSpPr txBox="1">
            <a:spLocks/>
          </p:cNvSpPr>
          <p:nvPr/>
        </p:nvSpPr>
        <p:spPr>
          <a:xfrm>
            <a:off x="-12574807" y="1524000"/>
            <a:ext cx="10512862"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198" b="1" dirty="0">
                <a:solidFill>
                  <a:schemeClr val="bg1"/>
                </a:solidFill>
                <a:latin typeface="Josefin Sans" pitchFamily="2" charset="0"/>
              </a:rPr>
              <a:t>Introduction</a:t>
            </a:r>
          </a:p>
        </p:txBody>
      </p:sp>
      <p:sp>
        <p:nvSpPr>
          <p:cNvPr id="18" name="TextBox 17">
            <a:extLst>
              <a:ext uri="{FF2B5EF4-FFF2-40B4-BE49-F238E27FC236}">
                <a16:creationId xmlns:a16="http://schemas.microsoft.com/office/drawing/2014/main" id="{B9FB0899-22E0-CAF7-2D57-CA1C63A5BA49}"/>
              </a:ext>
            </a:extLst>
          </p:cNvPr>
          <p:cNvSpPr txBox="1"/>
          <p:nvPr/>
        </p:nvSpPr>
        <p:spPr>
          <a:xfrm>
            <a:off x="-11973503" y="3157625"/>
            <a:ext cx="9310254" cy="1521057"/>
          </a:xfrm>
          <a:prstGeom prst="rect">
            <a:avLst/>
          </a:prstGeom>
          <a:noFill/>
        </p:spPr>
        <p:txBody>
          <a:bodyPr wrap="square">
            <a:spAutoFit/>
          </a:bodyPr>
          <a:lstStyle/>
          <a:p>
            <a:pPr marL="12700" marR="741680" algn="ctr">
              <a:lnSpc>
                <a:spcPct val="118200"/>
              </a:lnSpc>
              <a:spcBef>
                <a:spcPts val="95"/>
              </a:spcBef>
            </a:pPr>
            <a:r>
              <a:rPr lang="en-US" sz="2000" dirty="0">
                <a:solidFill>
                  <a:schemeClr val="bg1"/>
                </a:solidFill>
                <a:latin typeface="Abadi" panose="020B0604020104020204" pitchFamily="34" charset="0"/>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p>
        </p:txBody>
      </p:sp>
      <p:pic>
        <p:nvPicPr>
          <p:cNvPr id="2" name="object 2">
            <a:extLst>
              <a:ext uri="{FF2B5EF4-FFF2-40B4-BE49-F238E27FC236}">
                <a16:creationId xmlns:a16="http://schemas.microsoft.com/office/drawing/2014/main" id="{345E0E86-471E-191B-1C95-EF8084A9A654}"/>
              </a:ext>
            </a:extLst>
          </p:cNvPr>
          <p:cNvPicPr>
            <a:picLocks noChangeAspect="1"/>
          </p:cNvPicPr>
          <p:nvPr/>
        </p:nvPicPr>
        <p:blipFill>
          <a:blip r:embed="rId3" cstate="print"/>
          <a:stretch>
            <a:fillRect/>
          </a:stretch>
        </p:blipFill>
        <p:spPr>
          <a:xfrm>
            <a:off x="1446212" y="1062038"/>
            <a:ext cx="4043314" cy="4733924"/>
          </a:xfrm>
          <a:prstGeom prst="rect">
            <a:avLst/>
          </a:prstGeom>
        </p:spPr>
      </p:pic>
      <p:sp>
        <p:nvSpPr>
          <p:cNvPr id="5" name="object 3">
            <a:extLst>
              <a:ext uri="{FF2B5EF4-FFF2-40B4-BE49-F238E27FC236}">
                <a16:creationId xmlns:a16="http://schemas.microsoft.com/office/drawing/2014/main" id="{51357351-90DB-5AD0-4593-3B1694FEFEE2}"/>
              </a:ext>
            </a:extLst>
          </p:cNvPr>
          <p:cNvSpPr txBox="1"/>
          <p:nvPr/>
        </p:nvSpPr>
        <p:spPr>
          <a:xfrm>
            <a:off x="6188219" y="940626"/>
            <a:ext cx="6004560" cy="4976747"/>
          </a:xfrm>
          <a:prstGeom prst="rect">
            <a:avLst/>
          </a:prstGeom>
        </p:spPr>
        <p:txBody>
          <a:bodyPr vert="horz" wrap="square" lIns="0" tIns="12065" rIns="0" bIns="0" rtlCol="0">
            <a:spAutoFit/>
          </a:bodyPr>
          <a:lstStyle/>
          <a:p>
            <a:pPr marL="12700" marR="741680">
              <a:lnSpc>
                <a:spcPct val="118200"/>
              </a:lnSpc>
              <a:spcBef>
                <a:spcPts val="95"/>
              </a:spcBef>
            </a:pPr>
            <a:r>
              <a:rPr sz="2750" b="1" spc="110" dirty="0">
                <a:solidFill>
                  <a:schemeClr val="bg1"/>
                </a:solidFill>
                <a:latin typeface="Josefin Sans" pitchFamily="2" charset="0"/>
                <a:cs typeface="Tahoma"/>
              </a:rPr>
              <a:t>Predicting</a:t>
            </a:r>
            <a:r>
              <a:rPr sz="2750" b="1" spc="-55" dirty="0">
                <a:solidFill>
                  <a:schemeClr val="bg1"/>
                </a:solidFill>
                <a:latin typeface="Josefin Sans" pitchFamily="2" charset="0"/>
                <a:cs typeface="Tahoma"/>
              </a:rPr>
              <a:t> </a:t>
            </a:r>
            <a:r>
              <a:rPr sz="2750" b="1" spc="70" dirty="0">
                <a:solidFill>
                  <a:schemeClr val="bg1"/>
                </a:solidFill>
                <a:latin typeface="Josefin Sans" pitchFamily="2" charset="0"/>
                <a:cs typeface="Tahoma"/>
              </a:rPr>
              <a:t>Personality</a:t>
            </a:r>
            <a:r>
              <a:rPr sz="2750" b="1" spc="-55" dirty="0">
                <a:solidFill>
                  <a:schemeClr val="bg1"/>
                </a:solidFill>
                <a:latin typeface="Josefin Sans" pitchFamily="2" charset="0"/>
                <a:cs typeface="Tahoma"/>
              </a:rPr>
              <a:t> </a:t>
            </a:r>
            <a:r>
              <a:rPr sz="2750" b="1" spc="25" dirty="0">
                <a:solidFill>
                  <a:schemeClr val="bg1"/>
                </a:solidFill>
                <a:latin typeface="Josefin Sans" pitchFamily="2" charset="0"/>
                <a:cs typeface="Tahoma"/>
              </a:rPr>
              <a:t>Traits </a:t>
            </a:r>
            <a:r>
              <a:rPr sz="2750" b="1" spc="-790" dirty="0">
                <a:solidFill>
                  <a:schemeClr val="bg1"/>
                </a:solidFill>
                <a:latin typeface="Josefin Sans" pitchFamily="2" charset="0"/>
                <a:cs typeface="Tahoma"/>
              </a:rPr>
              <a:t> </a:t>
            </a:r>
            <a:r>
              <a:rPr sz="2750" b="1" spc="110" dirty="0">
                <a:solidFill>
                  <a:schemeClr val="bg1"/>
                </a:solidFill>
                <a:latin typeface="Josefin Sans" pitchFamily="2" charset="0"/>
                <a:cs typeface="Tahoma"/>
              </a:rPr>
              <a:t>through</a:t>
            </a:r>
            <a:r>
              <a:rPr sz="2750" b="1" spc="-30" dirty="0">
                <a:solidFill>
                  <a:schemeClr val="bg1"/>
                </a:solidFill>
                <a:latin typeface="Josefin Sans" pitchFamily="2" charset="0"/>
                <a:cs typeface="Tahoma"/>
              </a:rPr>
              <a:t> </a:t>
            </a:r>
            <a:r>
              <a:rPr sz="2750" b="1" spc="195" dirty="0">
                <a:solidFill>
                  <a:schemeClr val="bg1"/>
                </a:solidFill>
                <a:latin typeface="Josefin Sans" pitchFamily="2" charset="0"/>
                <a:cs typeface="Tahoma"/>
              </a:rPr>
              <a:t>CV</a:t>
            </a:r>
            <a:r>
              <a:rPr sz="2750" b="1" spc="-30" dirty="0">
                <a:solidFill>
                  <a:schemeClr val="bg1"/>
                </a:solidFill>
                <a:latin typeface="Josefin Sans" pitchFamily="2" charset="0"/>
                <a:cs typeface="Tahoma"/>
              </a:rPr>
              <a:t> </a:t>
            </a:r>
            <a:r>
              <a:rPr sz="2750" b="1" spc="75" dirty="0">
                <a:solidFill>
                  <a:schemeClr val="bg1"/>
                </a:solidFill>
                <a:latin typeface="Josefin Sans" pitchFamily="2" charset="0"/>
                <a:cs typeface="Tahoma"/>
              </a:rPr>
              <a:t>Analysis</a:t>
            </a:r>
            <a:endParaRPr lang="en-US" sz="2750" b="1" spc="75" dirty="0">
              <a:solidFill>
                <a:schemeClr val="bg1"/>
              </a:solidFill>
              <a:latin typeface="Josefin Sans" pitchFamily="2" charset="0"/>
              <a:cs typeface="Tahoma"/>
            </a:endParaRPr>
          </a:p>
          <a:p>
            <a:pPr marL="12700" marR="741680">
              <a:lnSpc>
                <a:spcPct val="118200"/>
              </a:lnSpc>
              <a:spcBef>
                <a:spcPts val="95"/>
              </a:spcBef>
            </a:pPr>
            <a:endParaRPr lang="en-US" sz="2750" b="1" spc="75" dirty="0">
              <a:solidFill>
                <a:schemeClr val="bg1"/>
              </a:solidFill>
              <a:latin typeface="Josefin Sans" pitchFamily="2" charset="0"/>
              <a:cs typeface="Tahoma"/>
            </a:endParaRPr>
          </a:p>
          <a:p>
            <a:pPr marL="12700" marR="741680">
              <a:lnSpc>
                <a:spcPct val="118200"/>
              </a:lnSpc>
              <a:spcBef>
                <a:spcPts val="95"/>
              </a:spcBef>
            </a:pPr>
            <a:r>
              <a:rPr lang="en-US" sz="2400" dirty="0">
                <a:solidFill>
                  <a:schemeClr val="bg1"/>
                </a:solidFill>
                <a:latin typeface="Josefin Sans" pitchFamily="2" charset="0"/>
                <a:cs typeface="Tahoma"/>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endParaRPr sz="2400" dirty="0">
              <a:solidFill>
                <a:schemeClr val="bg1"/>
              </a:solidFill>
              <a:latin typeface="Josefin Sans" pitchFamily="2" charset="0"/>
              <a:cs typeface="Tahoma"/>
            </a:endParaRPr>
          </a:p>
        </p:txBody>
      </p:sp>
      <p:pic>
        <p:nvPicPr>
          <p:cNvPr id="17" name="object 2">
            <a:extLst>
              <a:ext uri="{FF2B5EF4-FFF2-40B4-BE49-F238E27FC236}">
                <a16:creationId xmlns:a16="http://schemas.microsoft.com/office/drawing/2014/main" id="{6ED171ED-D38A-ECBA-D954-1E9217B0C46B}"/>
              </a:ext>
            </a:extLst>
          </p:cNvPr>
          <p:cNvPicPr>
            <a:picLocks noChangeAspect="1"/>
          </p:cNvPicPr>
          <p:nvPr/>
        </p:nvPicPr>
        <p:blipFill>
          <a:blip r:embed="rId4" cstate="print"/>
          <a:stretch>
            <a:fillRect/>
          </a:stretch>
        </p:blipFill>
        <p:spPr>
          <a:xfrm>
            <a:off x="1065212" y="11454987"/>
            <a:ext cx="3688420" cy="4318413"/>
          </a:xfrm>
          <a:prstGeom prst="rect">
            <a:avLst/>
          </a:prstGeom>
        </p:spPr>
      </p:pic>
      <p:sp>
        <p:nvSpPr>
          <p:cNvPr id="19" name="object 3">
            <a:extLst>
              <a:ext uri="{FF2B5EF4-FFF2-40B4-BE49-F238E27FC236}">
                <a16:creationId xmlns:a16="http://schemas.microsoft.com/office/drawing/2014/main" id="{BF7B340E-08BC-3A83-0AC2-9FDF7D2BB1B3}"/>
              </a:ext>
            </a:extLst>
          </p:cNvPr>
          <p:cNvSpPr txBox="1">
            <a:spLocks noChangeAspect="1"/>
          </p:cNvSpPr>
          <p:nvPr/>
        </p:nvSpPr>
        <p:spPr>
          <a:xfrm>
            <a:off x="6866259" y="13091564"/>
            <a:ext cx="4170404" cy="2623154"/>
          </a:xfrm>
          <a:prstGeom prst="rect">
            <a:avLst/>
          </a:prstGeom>
        </p:spPr>
        <p:txBody>
          <a:bodyPr vert="horz" wrap="square" lIns="0" tIns="7620" rIns="0" bIns="0" rtlCol="0">
            <a:spAutoFit/>
          </a:bodyPr>
          <a:lstStyle/>
          <a:p>
            <a:pPr marL="12700" marR="5080">
              <a:lnSpc>
                <a:spcPct val="117700"/>
              </a:lnSpc>
              <a:spcBef>
                <a:spcPts val="60"/>
              </a:spcBef>
            </a:pPr>
            <a:r>
              <a:rPr lang="en-US" dirty="0">
                <a:solidFill>
                  <a:schemeClr val="bg1"/>
                </a:solidFill>
                <a:latin typeface="Josefin Sans" pitchFamily="2" charset="0"/>
                <a:cs typeface="Verdana"/>
              </a:rPr>
              <a:t>Performance and fit in the workplace are significantly influenced by personality attributes. We can detect characteristics like conscientiousness, openness, and extraversion that can affect a candidate's success in a role by looking at their resume.</a:t>
            </a:r>
          </a:p>
          <a:p>
            <a:pPr marL="12700" marR="5080">
              <a:lnSpc>
                <a:spcPct val="117700"/>
              </a:lnSpc>
              <a:spcBef>
                <a:spcPts val="60"/>
              </a:spcBef>
            </a:pPr>
            <a:endParaRPr dirty="0">
              <a:solidFill>
                <a:schemeClr val="bg1"/>
              </a:solidFill>
              <a:latin typeface="Josefin Sans" pitchFamily="2" charset="0"/>
              <a:cs typeface="Verdana"/>
            </a:endParaRPr>
          </a:p>
        </p:txBody>
      </p:sp>
      <p:sp>
        <p:nvSpPr>
          <p:cNvPr id="20" name="object 4">
            <a:extLst>
              <a:ext uri="{FF2B5EF4-FFF2-40B4-BE49-F238E27FC236}">
                <a16:creationId xmlns:a16="http://schemas.microsoft.com/office/drawing/2014/main" id="{5F866194-4940-50B6-D0C9-B16BFDC4AE9E}"/>
              </a:ext>
            </a:extLst>
          </p:cNvPr>
          <p:cNvSpPr txBox="1">
            <a:spLocks noGrp="1" noChangeAspect="1"/>
          </p:cNvSpPr>
          <p:nvPr>
            <p:ph type="title"/>
          </p:nvPr>
        </p:nvSpPr>
        <p:spPr>
          <a:xfrm>
            <a:off x="6847065" y="11454987"/>
            <a:ext cx="4733747" cy="954749"/>
          </a:xfrm>
          <a:prstGeom prst="rect">
            <a:avLst/>
          </a:prstGeom>
        </p:spPr>
        <p:txBody>
          <a:bodyPr vert="horz" wrap="square" lIns="0" tIns="15875" rIns="0" bIns="0" rtlCol="0">
            <a:spAutoFit/>
          </a:bodyPr>
          <a:lstStyle/>
          <a:p>
            <a:pPr marL="12700">
              <a:lnSpc>
                <a:spcPct val="100000"/>
              </a:lnSpc>
              <a:spcBef>
                <a:spcPts val="125"/>
              </a:spcBef>
            </a:pPr>
            <a:r>
              <a:rPr sz="3050" spc="190" dirty="0">
                <a:solidFill>
                  <a:schemeClr val="bg1">
                    <a:lumMod val="75000"/>
                  </a:schemeClr>
                </a:solidFill>
                <a:latin typeface="Josefin Sans" pitchFamily="2" charset="0"/>
              </a:rPr>
              <a:t>WHY</a:t>
            </a:r>
            <a:r>
              <a:rPr sz="3050" spc="-45" dirty="0">
                <a:solidFill>
                  <a:schemeClr val="bg1">
                    <a:lumMod val="75000"/>
                  </a:schemeClr>
                </a:solidFill>
                <a:latin typeface="Josefin Sans" pitchFamily="2" charset="0"/>
              </a:rPr>
              <a:t> </a:t>
            </a:r>
            <a:r>
              <a:rPr sz="3050" spc="70" dirty="0">
                <a:solidFill>
                  <a:schemeClr val="bg1">
                    <a:lumMod val="75000"/>
                  </a:schemeClr>
                </a:solidFill>
                <a:latin typeface="Josefin Sans" pitchFamily="2" charset="0"/>
              </a:rPr>
              <a:t>PERSONALITY</a:t>
            </a:r>
            <a:r>
              <a:rPr sz="3050" spc="-40" dirty="0">
                <a:solidFill>
                  <a:schemeClr val="bg1">
                    <a:lumMod val="75000"/>
                  </a:schemeClr>
                </a:solidFill>
                <a:latin typeface="Josefin Sans" pitchFamily="2" charset="0"/>
              </a:rPr>
              <a:t> </a:t>
            </a:r>
            <a:r>
              <a:rPr sz="3050" spc="100" dirty="0">
                <a:solidFill>
                  <a:schemeClr val="bg1">
                    <a:lumMod val="75000"/>
                  </a:schemeClr>
                </a:solidFill>
                <a:latin typeface="Josefin Sans" pitchFamily="2" charset="0"/>
              </a:rPr>
              <a:t>MATTERS</a:t>
            </a:r>
            <a:endParaRPr sz="3050" dirty="0">
              <a:solidFill>
                <a:schemeClr val="bg1">
                  <a:lumMod val="75000"/>
                </a:schemeClr>
              </a:solidFill>
              <a:latin typeface="Josefin Sans" pitchFamily="2" charset="0"/>
            </a:endParaRPr>
          </a:p>
        </p:txBody>
      </p:sp>
    </p:spTree>
    <p:extLst>
      <p:ext uri="{BB962C8B-B14F-4D97-AF65-F5344CB8AC3E}">
        <p14:creationId xmlns:p14="http://schemas.microsoft.com/office/powerpoint/2010/main" val="162798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3A529B-878F-906E-4D27-9FD016579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2" y="-1"/>
            <a:ext cx="12214945" cy="8154169"/>
          </a:xfrm>
          <a:prstGeom prst="rect">
            <a:avLst/>
          </a:prstGeom>
        </p:spPr>
      </p:pic>
      <p:sp>
        <p:nvSpPr>
          <p:cNvPr id="6" name="Rectangle 5">
            <a:extLst>
              <a:ext uri="{FF2B5EF4-FFF2-40B4-BE49-F238E27FC236}">
                <a16:creationId xmlns:a16="http://schemas.microsoft.com/office/drawing/2014/main" id="{D4C1ED84-99EF-AB02-8C3A-A0F5DC1F8FA8}"/>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object 2">
            <a:extLst>
              <a:ext uri="{FF2B5EF4-FFF2-40B4-BE49-F238E27FC236}">
                <a16:creationId xmlns:a16="http://schemas.microsoft.com/office/drawing/2014/main" id="{A9D70ECA-A231-6DAD-4017-05037758936D}"/>
              </a:ext>
            </a:extLst>
          </p:cNvPr>
          <p:cNvPicPr>
            <a:picLocks noChangeAspect="1"/>
          </p:cNvPicPr>
          <p:nvPr/>
        </p:nvPicPr>
        <p:blipFill>
          <a:blip r:embed="rId3" cstate="print"/>
          <a:stretch>
            <a:fillRect/>
          </a:stretch>
        </p:blipFill>
        <p:spPr>
          <a:xfrm>
            <a:off x="-12041188" y="1062038"/>
            <a:ext cx="4043314" cy="4733924"/>
          </a:xfrm>
          <a:prstGeom prst="rect">
            <a:avLst/>
          </a:prstGeom>
        </p:spPr>
      </p:pic>
      <p:sp>
        <p:nvSpPr>
          <p:cNvPr id="4" name="object 3">
            <a:extLst>
              <a:ext uri="{FF2B5EF4-FFF2-40B4-BE49-F238E27FC236}">
                <a16:creationId xmlns:a16="http://schemas.microsoft.com/office/drawing/2014/main" id="{A78FB2FA-6C37-4D03-18E9-717BA9E2A339}"/>
              </a:ext>
            </a:extLst>
          </p:cNvPr>
          <p:cNvSpPr txBox="1"/>
          <p:nvPr/>
        </p:nvSpPr>
        <p:spPr>
          <a:xfrm>
            <a:off x="-7299181" y="940626"/>
            <a:ext cx="6004560" cy="4976747"/>
          </a:xfrm>
          <a:prstGeom prst="rect">
            <a:avLst/>
          </a:prstGeom>
        </p:spPr>
        <p:txBody>
          <a:bodyPr vert="horz" wrap="square" lIns="0" tIns="12065" rIns="0" bIns="0" rtlCol="0">
            <a:spAutoFit/>
          </a:bodyPr>
          <a:lstStyle/>
          <a:p>
            <a:pPr marL="12700" marR="741680">
              <a:lnSpc>
                <a:spcPct val="118200"/>
              </a:lnSpc>
              <a:spcBef>
                <a:spcPts val="95"/>
              </a:spcBef>
            </a:pPr>
            <a:r>
              <a:rPr sz="2750" b="1" spc="110" dirty="0">
                <a:solidFill>
                  <a:schemeClr val="bg1">
                    <a:lumMod val="85000"/>
                  </a:schemeClr>
                </a:solidFill>
                <a:latin typeface="Josefin Sans" pitchFamily="2" charset="0"/>
                <a:cs typeface="Tahoma"/>
              </a:rPr>
              <a:t>Predicting</a:t>
            </a:r>
            <a:r>
              <a:rPr sz="2750" b="1" spc="-55" dirty="0">
                <a:solidFill>
                  <a:schemeClr val="bg1">
                    <a:lumMod val="85000"/>
                  </a:schemeClr>
                </a:solidFill>
                <a:latin typeface="Josefin Sans" pitchFamily="2" charset="0"/>
                <a:cs typeface="Tahoma"/>
              </a:rPr>
              <a:t> </a:t>
            </a:r>
            <a:r>
              <a:rPr sz="2750" b="1" spc="70" dirty="0">
                <a:solidFill>
                  <a:schemeClr val="bg1">
                    <a:lumMod val="85000"/>
                  </a:schemeClr>
                </a:solidFill>
                <a:latin typeface="Josefin Sans" pitchFamily="2" charset="0"/>
                <a:cs typeface="Tahoma"/>
              </a:rPr>
              <a:t>Personality</a:t>
            </a:r>
            <a:r>
              <a:rPr sz="2750" b="1" spc="-55" dirty="0">
                <a:solidFill>
                  <a:schemeClr val="bg1">
                    <a:lumMod val="85000"/>
                  </a:schemeClr>
                </a:solidFill>
                <a:latin typeface="Josefin Sans" pitchFamily="2" charset="0"/>
                <a:cs typeface="Tahoma"/>
              </a:rPr>
              <a:t> </a:t>
            </a:r>
            <a:r>
              <a:rPr sz="2750" b="1" spc="25" dirty="0">
                <a:solidFill>
                  <a:schemeClr val="bg1">
                    <a:lumMod val="85000"/>
                  </a:schemeClr>
                </a:solidFill>
                <a:latin typeface="Josefin Sans" pitchFamily="2" charset="0"/>
                <a:cs typeface="Tahoma"/>
              </a:rPr>
              <a:t>Traits </a:t>
            </a:r>
            <a:r>
              <a:rPr sz="2750" b="1" spc="-790" dirty="0">
                <a:solidFill>
                  <a:schemeClr val="bg1">
                    <a:lumMod val="85000"/>
                  </a:schemeClr>
                </a:solidFill>
                <a:latin typeface="Josefin Sans" pitchFamily="2" charset="0"/>
                <a:cs typeface="Tahoma"/>
              </a:rPr>
              <a:t> </a:t>
            </a:r>
            <a:r>
              <a:rPr sz="2750" b="1" spc="110" dirty="0">
                <a:solidFill>
                  <a:schemeClr val="bg1">
                    <a:lumMod val="85000"/>
                  </a:schemeClr>
                </a:solidFill>
                <a:latin typeface="Josefin Sans" pitchFamily="2" charset="0"/>
                <a:cs typeface="Tahoma"/>
              </a:rPr>
              <a:t>through</a:t>
            </a:r>
            <a:r>
              <a:rPr sz="2750" b="1" spc="-30" dirty="0">
                <a:solidFill>
                  <a:schemeClr val="bg1">
                    <a:lumMod val="85000"/>
                  </a:schemeClr>
                </a:solidFill>
                <a:latin typeface="Josefin Sans" pitchFamily="2" charset="0"/>
                <a:cs typeface="Tahoma"/>
              </a:rPr>
              <a:t> </a:t>
            </a:r>
            <a:r>
              <a:rPr sz="2750" b="1" spc="195" dirty="0">
                <a:solidFill>
                  <a:schemeClr val="bg1">
                    <a:lumMod val="85000"/>
                  </a:schemeClr>
                </a:solidFill>
                <a:latin typeface="Josefin Sans" pitchFamily="2" charset="0"/>
                <a:cs typeface="Tahoma"/>
              </a:rPr>
              <a:t>CV</a:t>
            </a:r>
            <a:r>
              <a:rPr sz="2750" b="1" spc="-30" dirty="0">
                <a:solidFill>
                  <a:schemeClr val="bg1">
                    <a:lumMod val="85000"/>
                  </a:schemeClr>
                </a:solidFill>
                <a:latin typeface="Josefin Sans" pitchFamily="2" charset="0"/>
                <a:cs typeface="Tahoma"/>
              </a:rPr>
              <a:t> </a:t>
            </a:r>
            <a:r>
              <a:rPr sz="2750" b="1" spc="75" dirty="0">
                <a:solidFill>
                  <a:schemeClr val="bg1">
                    <a:lumMod val="85000"/>
                  </a:schemeClr>
                </a:solidFill>
                <a:latin typeface="Josefin Sans" pitchFamily="2" charset="0"/>
                <a:cs typeface="Tahoma"/>
              </a:rPr>
              <a:t>Analysis</a:t>
            </a:r>
            <a:endParaRPr lang="en-US" sz="2750" b="1" spc="75" dirty="0">
              <a:solidFill>
                <a:schemeClr val="bg1">
                  <a:lumMod val="85000"/>
                </a:schemeClr>
              </a:solidFill>
              <a:latin typeface="Josefin Sans" pitchFamily="2" charset="0"/>
              <a:cs typeface="Tahoma"/>
            </a:endParaRPr>
          </a:p>
          <a:p>
            <a:pPr marL="12700" marR="741680">
              <a:lnSpc>
                <a:spcPct val="118200"/>
              </a:lnSpc>
              <a:spcBef>
                <a:spcPts val="95"/>
              </a:spcBef>
            </a:pPr>
            <a:endParaRPr lang="en-US" sz="2750" b="1" spc="75" dirty="0">
              <a:solidFill>
                <a:schemeClr val="bg1"/>
              </a:solidFill>
              <a:latin typeface="Josefin Sans" pitchFamily="2" charset="0"/>
              <a:cs typeface="Tahoma"/>
            </a:endParaRPr>
          </a:p>
          <a:p>
            <a:pPr marL="12700" marR="741680">
              <a:lnSpc>
                <a:spcPct val="118200"/>
              </a:lnSpc>
              <a:spcBef>
                <a:spcPts val="95"/>
              </a:spcBef>
            </a:pPr>
            <a:r>
              <a:rPr lang="en-US" sz="2400" dirty="0">
                <a:solidFill>
                  <a:schemeClr val="bg1"/>
                </a:solidFill>
                <a:latin typeface="Josefin Sans" pitchFamily="2" charset="0"/>
                <a:cs typeface="Tahoma"/>
              </a:rPr>
              <a:t>It's critical to comprehend how to differentiate yourself in the crowded work market of today. We are able to forecast a candidate's personality qualities and gauge their likelihood of succeeding in a particular position by carefully examining important components of their CV.</a:t>
            </a:r>
            <a:endParaRPr sz="2400" dirty="0">
              <a:solidFill>
                <a:schemeClr val="bg1"/>
              </a:solidFill>
              <a:latin typeface="Josefin Sans" pitchFamily="2" charset="0"/>
              <a:cs typeface="Tahoma"/>
            </a:endParaRPr>
          </a:p>
        </p:txBody>
      </p:sp>
      <p:pic>
        <p:nvPicPr>
          <p:cNvPr id="7" name="object 2">
            <a:extLst>
              <a:ext uri="{FF2B5EF4-FFF2-40B4-BE49-F238E27FC236}">
                <a16:creationId xmlns:a16="http://schemas.microsoft.com/office/drawing/2014/main" id="{F3A48E99-C00B-82E9-1A1D-94E5649468C6}"/>
              </a:ext>
            </a:extLst>
          </p:cNvPr>
          <p:cNvPicPr>
            <a:picLocks noChangeAspect="1"/>
          </p:cNvPicPr>
          <p:nvPr/>
        </p:nvPicPr>
        <p:blipFill>
          <a:blip r:embed="rId4" cstate="print"/>
          <a:stretch>
            <a:fillRect/>
          </a:stretch>
        </p:blipFill>
        <p:spPr>
          <a:xfrm>
            <a:off x="989012" y="1477549"/>
            <a:ext cx="3688420" cy="4318413"/>
          </a:xfrm>
          <a:prstGeom prst="rect">
            <a:avLst/>
          </a:prstGeom>
        </p:spPr>
      </p:pic>
      <p:sp>
        <p:nvSpPr>
          <p:cNvPr id="8" name="object 3">
            <a:extLst>
              <a:ext uri="{FF2B5EF4-FFF2-40B4-BE49-F238E27FC236}">
                <a16:creationId xmlns:a16="http://schemas.microsoft.com/office/drawing/2014/main" id="{E224B2F0-30C9-403A-BC48-A0AF6EB54109}"/>
              </a:ext>
            </a:extLst>
          </p:cNvPr>
          <p:cNvSpPr txBox="1">
            <a:spLocks noChangeAspect="1"/>
          </p:cNvSpPr>
          <p:nvPr/>
        </p:nvSpPr>
        <p:spPr>
          <a:xfrm>
            <a:off x="6790059" y="3114126"/>
            <a:ext cx="4170404" cy="2623154"/>
          </a:xfrm>
          <a:prstGeom prst="rect">
            <a:avLst/>
          </a:prstGeom>
        </p:spPr>
        <p:txBody>
          <a:bodyPr vert="horz" wrap="square" lIns="0" tIns="7620" rIns="0" bIns="0" rtlCol="0">
            <a:spAutoFit/>
          </a:bodyPr>
          <a:lstStyle/>
          <a:p>
            <a:pPr marL="12700" marR="5080">
              <a:lnSpc>
                <a:spcPct val="117700"/>
              </a:lnSpc>
              <a:spcBef>
                <a:spcPts val="60"/>
              </a:spcBef>
            </a:pPr>
            <a:r>
              <a:rPr lang="en-US" dirty="0">
                <a:solidFill>
                  <a:schemeClr val="bg1"/>
                </a:solidFill>
                <a:latin typeface="Josefin Sans" pitchFamily="2" charset="0"/>
                <a:cs typeface="Verdana"/>
              </a:rPr>
              <a:t>Performance and fit in the workplace are significantly influenced by personality attributes. We can detect characteristics like conscientiousness, openness, and extraversion that can affect a candidate's success in a role by looking at their resume.</a:t>
            </a:r>
          </a:p>
          <a:p>
            <a:pPr marL="12700" marR="5080">
              <a:lnSpc>
                <a:spcPct val="117700"/>
              </a:lnSpc>
              <a:spcBef>
                <a:spcPts val="60"/>
              </a:spcBef>
            </a:pPr>
            <a:endParaRPr dirty="0">
              <a:solidFill>
                <a:schemeClr val="bg1"/>
              </a:solidFill>
              <a:latin typeface="Josefin Sans" pitchFamily="2" charset="0"/>
              <a:cs typeface="Verdana"/>
            </a:endParaRPr>
          </a:p>
        </p:txBody>
      </p:sp>
      <p:sp>
        <p:nvSpPr>
          <p:cNvPr id="9" name="object 4">
            <a:extLst>
              <a:ext uri="{FF2B5EF4-FFF2-40B4-BE49-F238E27FC236}">
                <a16:creationId xmlns:a16="http://schemas.microsoft.com/office/drawing/2014/main" id="{E8AD94AA-5EFD-3B90-C73C-34627F99F394}"/>
              </a:ext>
            </a:extLst>
          </p:cNvPr>
          <p:cNvSpPr txBox="1">
            <a:spLocks noGrp="1" noChangeAspect="1"/>
          </p:cNvSpPr>
          <p:nvPr>
            <p:ph type="title"/>
          </p:nvPr>
        </p:nvSpPr>
        <p:spPr>
          <a:xfrm>
            <a:off x="6770865" y="1477549"/>
            <a:ext cx="4733747" cy="954749"/>
          </a:xfrm>
          <a:prstGeom prst="rect">
            <a:avLst/>
          </a:prstGeom>
        </p:spPr>
        <p:txBody>
          <a:bodyPr vert="horz" wrap="square" lIns="0" tIns="15875" rIns="0" bIns="0" rtlCol="0">
            <a:spAutoFit/>
          </a:bodyPr>
          <a:lstStyle/>
          <a:p>
            <a:pPr marL="12700">
              <a:lnSpc>
                <a:spcPct val="100000"/>
              </a:lnSpc>
              <a:spcBef>
                <a:spcPts val="125"/>
              </a:spcBef>
            </a:pPr>
            <a:r>
              <a:rPr sz="3050" spc="190" dirty="0">
                <a:solidFill>
                  <a:schemeClr val="bg1">
                    <a:lumMod val="75000"/>
                  </a:schemeClr>
                </a:solidFill>
                <a:latin typeface="Josefin Sans" pitchFamily="2" charset="0"/>
              </a:rPr>
              <a:t>WHY</a:t>
            </a:r>
            <a:r>
              <a:rPr sz="3050" spc="-45" dirty="0">
                <a:solidFill>
                  <a:schemeClr val="bg1">
                    <a:lumMod val="75000"/>
                  </a:schemeClr>
                </a:solidFill>
                <a:latin typeface="Josefin Sans" pitchFamily="2" charset="0"/>
              </a:rPr>
              <a:t> </a:t>
            </a:r>
            <a:r>
              <a:rPr sz="3050" spc="70" dirty="0">
                <a:solidFill>
                  <a:schemeClr val="bg1">
                    <a:lumMod val="75000"/>
                  </a:schemeClr>
                </a:solidFill>
                <a:latin typeface="Josefin Sans" pitchFamily="2" charset="0"/>
              </a:rPr>
              <a:t>PERSONALITY</a:t>
            </a:r>
            <a:r>
              <a:rPr sz="3050" spc="-40" dirty="0">
                <a:solidFill>
                  <a:schemeClr val="bg1">
                    <a:lumMod val="75000"/>
                  </a:schemeClr>
                </a:solidFill>
                <a:latin typeface="Josefin Sans" pitchFamily="2" charset="0"/>
              </a:rPr>
              <a:t> </a:t>
            </a:r>
            <a:r>
              <a:rPr sz="3050" spc="100" dirty="0">
                <a:solidFill>
                  <a:schemeClr val="bg1">
                    <a:lumMod val="75000"/>
                  </a:schemeClr>
                </a:solidFill>
                <a:latin typeface="Josefin Sans" pitchFamily="2" charset="0"/>
              </a:rPr>
              <a:t>MATTERS</a:t>
            </a:r>
            <a:endParaRPr sz="3050" dirty="0">
              <a:solidFill>
                <a:schemeClr val="bg1">
                  <a:lumMod val="75000"/>
                </a:schemeClr>
              </a:solidFill>
              <a:latin typeface="Josefin Sans" pitchFamily="2" charset="0"/>
            </a:endParaRPr>
          </a:p>
        </p:txBody>
      </p:sp>
      <p:pic>
        <p:nvPicPr>
          <p:cNvPr id="10" name="object 4">
            <a:extLst>
              <a:ext uri="{FF2B5EF4-FFF2-40B4-BE49-F238E27FC236}">
                <a16:creationId xmlns:a16="http://schemas.microsoft.com/office/drawing/2014/main" id="{6E0F011F-48F6-8383-C7A5-B5EA015734BC}"/>
              </a:ext>
            </a:extLst>
          </p:cNvPr>
          <p:cNvPicPr/>
          <p:nvPr/>
        </p:nvPicPr>
        <p:blipFill>
          <a:blip r:embed="rId5" cstate="print"/>
          <a:stretch>
            <a:fillRect/>
          </a:stretch>
        </p:blipFill>
        <p:spPr>
          <a:xfrm>
            <a:off x="7435451" y="-10210800"/>
            <a:ext cx="4011435" cy="4696600"/>
          </a:xfrm>
          <a:prstGeom prst="rect">
            <a:avLst/>
          </a:prstGeom>
        </p:spPr>
      </p:pic>
      <p:sp>
        <p:nvSpPr>
          <p:cNvPr id="11" name="object 5">
            <a:extLst>
              <a:ext uri="{FF2B5EF4-FFF2-40B4-BE49-F238E27FC236}">
                <a16:creationId xmlns:a16="http://schemas.microsoft.com/office/drawing/2014/main" id="{F2E7E5A3-85AC-FE11-C214-F96B88A79118}"/>
              </a:ext>
            </a:extLst>
          </p:cNvPr>
          <p:cNvSpPr txBox="1">
            <a:spLocks noChangeAspect="1"/>
          </p:cNvSpPr>
          <p:nvPr/>
        </p:nvSpPr>
        <p:spPr>
          <a:xfrm>
            <a:off x="776373" y="-10210800"/>
            <a:ext cx="5785117" cy="382156"/>
          </a:xfrm>
          <a:prstGeom prst="rect">
            <a:avLst/>
          </a:prstGeom>
        </p:spPr>
        <p:txBody>
          <a:bodyPr vert="horz" wrap="square" lIns="0" tIns="12700" rIns="0" bIns="0" rtlCol="0" anchor="t">
            <a:sp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marL="12700">
              <a:spcBef>
                <a:spcPts val="100"/>
              </a:spcBef>
            </a:pPr>
            <a:r>
              <a:rPr lang="en-US" sz="2400" spc="114" dirty="0">
                <a:solidFill>
                  <a:schemeClr val="bg1">
                    <a:lumMod val="75000"/>
                  </a:schemeClr>
                </a:solidFill>
                <a:latin typeface="Josefin Sans" pitchFamily="2" charset="0"/>
              </a:rPr>
              <a:t>THE</a:t>
            </a:r>
            <a:r>
              <a:rPr lang="en-US" sz="2400" spc="-60" dirty="0">
                <a:solidFill>
                  <a:schemeClr val="bg1">
                    <a:lumMod val="75000"/>
                  </a:schemeClr>
                </a:solidFill>
                <a:latin typeface="Josefin Sans" pitchFamily="2" charset="0"/>
              </a:rPr>
              <a:t> </a:t>
            </a:r>
            <a:r>
              <a:rPr lang="en-US" sz="2400" spc="215" dirty="0">
                <a:solidFill>
                  <a:schemeClr val="bg1">
                    <a:lumMod val="75000"/>
                  </a:schemeClr>
                </a:solidFill>
                <a:latin typeface="Josefin Sans" pitchFamily="2" charset="0"/>
              </a:rPr>
              <a:t>CV</a:t>
            </a:r>
            <a:r>
              <a:rPr lang="en-US" sz="2400" spc="-60" dirty="0">
                <a:solidFill>
                  <a:schemeClr val="bg1">
                    <a:lumMod val="75000"/>
                  </a:schemeClr>
                </a:solidFill>
                <a:latin typeface="Josefin Sans" pitchFamily="2" charset="0"/>
              </a:rPr>
              <a:t> </a:t>
            </a:r>
            <a:r>
              <a:rPr lang="en-US" sz="2400" dirty="0">
                <a:solidFill>
                  <a:schemeClr val="bg1">
                    <a:lumMod val="75000"/>
                  </a:schemeClr>
                </a:solidFill>
                <a:latin typeface="Josefin Sans" pitchFamily="2" charset="0"/>
              </a:rPr>
              <a:t>ANALYSIS</a:t>
            </a:r>
            <a:r>
              <a:rPr lang="en-US" sz="2400" spc="-55" dirty="0">
                <a:solidFill>
                  <a:schemeClr val="bg1">
                    <a:lumMod val="75000"/>
                  </a:schemeClr>
                </a:solidFill>
                <a:latin typeface="Josefin Sans" pitchFamily="2" charset="0"/>
              </a:rPr>
              <a:t> </a:t>
            </a:r>
            <a:r>
              <a:rPr lang="en-US" sz="2400" spc="130" dirty="0">
                <a:solidFill>
                  <a:schemeClr val="bg1">
                    <a:lumMod val="75000"/>
                  </a:schemeClr>
                </a:solidFill>
                <a:latin typeface="Josefin Sans" pitchFamily="2" charset="0"/>
              </a:rPr>
              <a:t>PROCESS</a:t>
            </a:r>
            <a:endParaRPr lang="en-US" sz="2400" dirty="0">
              <a:solidFill>
                <a:schemeClr val="bg1">
                  <a:lumMod val="75000"/>
                </a:schemeClr>
              </a:solidFill>
              <a:latin typeface="Josefin Sans" pitchFamily="2" charset="0"/>
            </a:endParaRPr>
          </a:p>
        </p:txBody>
      </p:sp>
      <p:sp>
        <p:nvSpPr>
          <p:cNvPr id="12" name="object 6">
            <a:extLst>
              <a:ext uri="{FF2B5EF4-FFF2-40B4-BE49-F238E27FC236}">
                <a16:creationId xmlns:a16="http://schemas.microsoft.com/office/drawing/2014/main" id="{FF951180-916D-6A9F-B894-A6ED0923671A}"/>
              </a:ext>
            </a:extLst>
          </p:cNvPr>
          <p:cNvSpPr txBox="1">
            <a:spLocks noChangeAspect="1"/>
          </p:cNvSpPr>
          <p:nvPr/>
        </p:nvSpPr>
        <p:spPr>
          <a:xfrm>
            <a:off x="785869" y="-9391846"/>
            <a:ext cx="3637036" cy="3967368"/>
          </a:xfrm>
          <a:prstGeom prst="rect">
            <a:avLst/>
          </a:prstGeom>
        </p:spPr>
        <p:txBody>
          <a:bodyPr vert="horz" wrap="square" lIns="0" tIns="8255" rIns="0" bIns="0" rtlCol="0">
            <a:spAutoFit/>
          </a:bodyPr>
          <a:lstStyle/>
          <a:p>
            <a:pPr marL="12700" marR="5080">
              <a:lnSpc>
                <a:spcPct val="117600"/>
              </a:lnSpc>
              <a:spcBef>
                <a:spcPts val="65"/>
              </a:spcBef>
            </a:pPr>
            <a:r>
              <a:rPr lang="en-US" sz="2000" dirty="0">
                <a:solidFill>
                  <a:schemeClr val="bg1"/>
                </a:solidFill>
                <a:latin typeface="Josefin Sans" pitchFamily="2" charset="0"/>
                <a:cs typeface="Verdana"/>
              </a:rPr>
              <a:t>Text mining and machine learning techniques are used during our CV analysis process to find important characteristics and patterns. We can forecast a candidate's likelihood of succeeding in a particular role by looking at their work history, education, and other criteria.</a:t>
            </a:r>
          </a:p>
          <a:p>
            <a:pPr marL="12700" marR="5080">
              <a:lnSpc>
                <a:spcPct val="117600"/>
              </a:lnSpc>
              <a:spcBef>
                <a:spcPts val="65"/>
              </a:spcBef>
            </a:pPr>
            <a:endParaRPr sz="2000" dirty="0">
              <a:solidFill>
                <a:schemeClr val="bg1"/>
              </a:solidFill>
              <a:latin typeface="Josefin Sans" pitchFamily="2" charset="0"/>
              <a:cs typeface="Verdana"/>
            </a:endParaRPr>
          </a:p>
        </p:txBody>
      </p:sp>
    </p:spTree>
    <p:extLst>
      <p:ext uri="{BB962C8B-B14F-4D97-AF65-F5344CB8AC3E}">
        <p14:creationId xmlns:p14="http://schemas.microsoft.com/office/powerpoint/2010/main" val="337501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3A529B-878F-906E-4D27-9FD016579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2" y="-1"/>
            <a:ext cx="12214945" cy="8154169"/>
          </a:xfrm>
          <a:prstGeom prst="rect">
            <a:avLst/>
          </a:prstGeom>
        </p:spPr>
      </p:pic>
      <p:sp>
        <p:nvSpPr>
          <p:cNvPr id="6" name="Rectangle 5">
            <a:extLst>
              <a:ext uri="{FF2B5EF4-FFF2-40B4-BE49-F238E27FC236}">
                <a16:creationId xmlns:a16="http://schemas.microsoft.com/office/drawing/2014/main" id="{D4C1ED84-99EF-AB02-8C3A-A0F5DC1F8FA8}"/>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7" name="object 2">
            <a:extLst>
              <a:ext uri="{FF2B5EF4-FFF2-40B4-BE49-F238E27FC236}">
                <a16:creationId xmlns:a16="http://schemas.microsoft.com/office/drawing/2014/main" id="{F3A48E99-C00B-82E9-1A1D-94E5649468C6}"/>
              </a:ext>
            </a:extLst>
          </p:cNvPr>
          <p:cNvPicPr>
            <a:picLocks noChangeAspect="1"/>
          </p:cNvPicPr>
          <p:nvPr/>
        </p:nvPicPr>
        <p:blipFill>
          <a:blip r:embed="rId3" cstate="print"/>
          <a:stretch>
            <a:fillRect/>
          </a:stretch>
        </p:blipFill>
        <p:spPr>
          <a:xfrm>
            <a:off x="13790612" y="1447800"/>
            <a:ext cx="3688420" cy="4318413"/>
          </a:xfrm>
          <a:prstGeom prst="rect">
            <a:avLst/>
          </a:prstGeom>
        </p:spPr>
      </p:pic>
      <p:sp>
        <p:nvSpPr>
          <p:cNvPr id="8" name="object 3">
            <a:extLst>
              <a:ext uri="{FF2B5EF4-FFF2-40B4-BE49-F238E27FC236}">
                <a16:creationId xmlns:a16="http://schemas.microsoft.com/office/drawing/2014/main" id="{E224B2F0-30C9-403A-BC48-A0AF6EB54109}"/>
              </a:ext>
            </a:extLst>
          </p:cNvPr>
          <p:cNvSpPr txBox="1">
            <a:spLocks noChangeAspect="1"/>
          </p:cNvSpPr>
          <p:nvPr/>
        </p:nvSpPr>
        <p:spPr>
          <a:xfrm>
            <a:off x="19591659" y="3084377"/>
            <a:ext cx="4170404" cy="2623154"/>
          </a:xfrm>
          <a:prstGeom prst="rect">
            <a:avLst/>
          </a:prstGeom>
        </p:spPr>
        <p:txBody>
          <a:bodyPr vert="horz" wrap="square" lIns="0" tIns="7620" rIns="0" bIns="0" rtlCol="0">
            <a:spAutoFit/>
          </a:bodyPr>
          <a:lstStyle/>
          <a:p>
            <a:pPr marL="12700" marR="5080">
              <a:lnSpc>
                <a:spcPct val="117700"/>
              </a:lnSpc>
              <a:spcBef>
                <a:spcPts val="60"/>
              </a:spcBef>
            </a:pPr>
            <a:r>
              <a:rPr lang="en-US" dirty="0">
                <a:solidFill>
                  <a:schemeClr val="bg1"/>
                </a:solidFill>
                <a:latin typeface="Josefin Sans" pitchFamily="2" charset="0"/>
                <a:cs typeface="Verdana"/>
              </a:rPr>
              <a:t>Performance and fit in the workplace are significantly influenced by personality attributes. We can detect characteristics like conscientiousness, openness, and extraversion that can affect a candidate's success in a role by looking at their resume.</a:t>
            </a:r>
          </a:p>
          <a:p>
            <a:pPr marL="12700" marR="5080">
              <a:lnSpc>
                <a:spcPct val="117700"/>
              </a:lnSpc>
              <a:spcBef>
                <a:spcPts val="60"/>
              </a:spcBef>
            </a:pPr>
            <a:endParaRPr dirty="0">
              <a:solidFill>
                <a:schemeClr val="bg1"/>
              </a:solidFill>
              <a:latin typeface="Josefin Sans" pitchFamily="2" charset="0"/>
              <a:cs typeface="Verdana"/>
            </a:endParaRPr>
          </a:p>
        </p:txBody>
      </p:sp>
      <p:sp>
        <p:nvSpPr>
          <p:cNvPr id="9" name="object 4">
            <a:extLst>
              <a:ext uri="{FF2B5EF4-FFF2-40B4-BE49-F238E27FC236}">
                <a16:creationId xmlns:a16="http://schemas.microsoft.com/office/drawing/2014/main" id="{E8AD94AA-5EFD-3B90-C73C-34627F99F394}"/>
              </a:ext>
            </a:extLst>
          </p:cNvPr>
          <p:cNvSpPr txBox="1">
            <a:spLocks noGrp="1" noChangeAspect="1"/>
          </p:cNvSpPr>
          <p:nvPr>
            <p:ph type="title"/>
          </p:nvPr>
        </p:nvSpPr>
        <p:spPr>
          <a:xfrm>
            <a:off x="19572465" y="1447800"/>
            <a:ext cx="4733747" cy="954749"/>
          </a:xfrm>
          <a:prstGeom prst="rect">
            <a:avLst/>
          </a:prstGeom>
        </p:spPr>
        <p:txBody>
          <a:bodyPr vert="horz" wrap="square" lIns="0" tIns="15875" rIns="0" bIns="0" rtlCol="0">
            <a:spAutoFit/>
          </a:bodyPr>
          <a:lstStyle/>
          <a:p>
            <a:pPr marL="12700">
              <a:lnSpc>
                <a:spcPct val="100000"/>
              </a:lnSpc>
              <a:spcBef>
                <a:spcPts val="125"/>
              </a:spcBef>
            </a:pPr>
            <a:r>
              <a:rPr sz="3050" spc="190" dirty="0">
                <a:solidFill>
                  <a:schemeClr val="bg1">
                    <a:lumMod val="75000"/>
                  </a:schemeClr>
                </a:solidFill>
                <a:latin typeface="Josefin Sans" pitchFamily="2" charset="0"/>
              </a:rPr>
              <a:t>WHY</a:t>
            </a:r>
            <a:r>
              <a:rPr sz="3050" spc="-45" dirty="0">
                <a:solidFill>
                  <a:schemeClr val="bg1">
                    <a:lumMod val="75000"/>
                  </a:schemeClr>
                </a:solidFill>
                <a:latin typeface="Josefin Sans" pitchFamily="2" charset="0"/>
              </a:rPr>
              <a:t> </a:t>
            </a:r>
            <a:r>
              <a:rPr sz="3050" spc="70" dirty="0">
                <a:solidFill>
                  <a:schemeClr val="bg1">
                    <a:lumMod val="75000"/>
                  </a:schemeClr>
                </a:solidFill>
                <a:latin typeface="Josefin Sans" pitchFamily="2" charset="0"/>
              </a:rPr>
              <a:t>PERSONALITY</a:t>
            </a:r>
            <a:r>
              <a:rPr sz="3050" spc="-40" dirty="0">
                <a:solidFill>
                  <a:schemeClr val="bg1">
                    <a:lumMod val="75000"/>
                  </a:schemeClr>
                </a:solidFill>
                <a:latin typeface="Josefin Sans" pitchFamily="2" charset="0"/>
              </a:rPr>
              <a:t> </a:t>
            </a:r>
            <a:r>
              <a:rPr sz="3050" spc="100" dirty="0">
                <a:solidFill>
                  <a:schemeClr val="bg1">
                    <a:lumMod val="75000"/>
                  </a:schemeClr>
                </a:solidFill>
                <a:latin typeface="Josefin Sans" pitchFamily="2" charset="0"/>
              </a:rPr>
              <a:t>MATTERS</a:t>
            </a:r>
            <a:endParaRPr sz="3050" dirty="0">
              <a:solidFill>
                <a:schemeClr val="bg1">
                  <a:lumMod val="75000"/>
                </a:schemeClr>
              </a:solidFill>
              <a:latin typeface="Josefin Sans" pitchFamily="2" charset="0"/>
            </a:endParaRPr>
          </a:p>
        </p:txBody>
      </p:sp>
      <p:pic>
        <p:nvPicPr>
          <p:cNvPr id="10" name="object 4">
            <a:extLst>
              <a:ext uri="{FF2B5EF4-FFF2-40B4-BE49-F238E27FC236}">
                <a16:creationId xmlns:a16="http://schemas.microsoft.com/office/drawing/2014/main" id="{E5365447-ABB2-AFD5-0491-B3AC9AD28F9F}"/>
              </a:ext>
            </a:extLst>
          </p:cNvPr>
          <p:cNvPicPr/>
          <p:nvPr/>
        </p:nvPicPr>
        <p:blipFill>
          <a:blip r:embed="rId4" cstate="print"/>
          <a:stretch>
            <a:fillRect/>
          </a:stretch>
        </p:blipFill>
        <p:spPr>
          <a:xfrm>
            <a:off x="7435451" y="979891"/>
            <a:ext cx="4011435" cy="4696600"/>
          </a:xfrm>
          <a:prstGeom prst="rect">
            <a:avLst/>
          </a:prstGeom>
        </p:spPr>
      </p:pic>
      <p:sp>
        <p:nvSpPr>
          <p:cNvPr id="11" name="object 5">
            <a:extLst>
              <a:ext uri="{FF2B5EF4-FFF2-40B4-BE49-F238E27FC236}">
                <a16:creationId xmlns:a16="http://schemas.microsoft.com/office/drawing/2014/main" id="{79C54FB1-0FA4-D828-1408-548B5EF4F7B7}"/>
              </a:ext>
            </a:extLst>
          </p:cNvPr>
          <p:cNvSpPr txBox="1">
            <a:spLocks noChangeAspect="1"/>
          </p:cNvSpPr>
          <p:nvPr/>
        </p:nvSpPr>
        <p:spPr>
          <a:xfrm>
            <a:off x="776373" y="979891"/>
            <a:ext cx="5785117" cy="382156"/>
          </a:xfrm>
          <a:prstGeom prst="rect">
            <a:avLst/>
          </a:prstGeom>
        </p:spPr>
        <p:txBody>
          <a:bodyPr vert="horz" wrap="square" lIns="0" tIns="12700" rIns="0" bIns="0" rtlCol="0" anchor="t">
            <a:sp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marL="12700">
              <a:spcBef>
                <a:spcPts val="100"/>
              </a:spcBef>
            </a:pPr>
            <a:r>
              <a:rPr lang="en-US" sz="2400" spc="114" dirty="0">
                <a:solidFill>
                  <a:schemeClr val="bg1">
                    <a:lumMod val="75000"/>
                  </a:schemeClr>
                </a:solidFill>
                <a:latin typeface="Josefin Sans" pitchFamily="2" charset="0"/>
              </a:rPr>
              <a:t>THE</a:t>
            </a:r>
            <a:r>
              <a:rPr lang="en-US" sz="2400" spc="-60" dirty="0">
                <a:solidFill>
                  <a:schemeClr val="bg1">
                    <a:lumMod val="75000"/>
                  </a:schemeClr>
                </a:solidFill>
                <a:latin typeface="Josefin Sans" pitchFamily="2" charset="0"/>
              </a:rPr>
              <a:t> </a:t>
            </a:r>
            <a:r>
              <a:rPr lang="en-US" sz="2400" spc="215" dirty="0">
                <a:solidFill>
                  <a:schemeClr val="bg1">
                    <a:lumMod val="75000"/>
                  </a:schemeClr>
                </a:solidFill>
                <a:latin typeface="Josefin Sans" pitchFamily="2" charset="0"/>
              </a:rPr>
              <a:t>CV</a:t>
            </a:r>
            <a:r>
              <a:rPr lang="en-US" sz="2400" spc="-60" dirty="0">
                <a:solidFill>
                  <a:schemeClr val="bg1">
                    <a:lumMod val="75000"/>
                  </a:schemeClr>
                </a:solidFill>
                <a:latin typeface="Josefin Sans" pitchFamily="2" charset="0"/>
              </a:rPr>
              <a:t> </a:t>
            </a:r>
            <a:r>
              <a:rPr lang="en-US" sz="2400" dirty="0">
                <a:solidFill>
                  <a:schemeClr val="bg1">
                    <a:lumMod val="75000"/>
                  </a:schemeClr>
                </a:solidFill>
                <a:latin typeface="Josefin Sans" pitchFamily="2" charset="0"/>
              </a:rPr>
              <a:t>ANALYSIS</a:t>
            </a:r>
            <a:r>
              <a:rPr lang="en-US" sz="2400" spc="-55" dirty="0">
                <a:solidFill>
                  <a:schemeClr val="bg1">
                    <a:lumMod val="75000"/>
                  </a:schemeClr>
                </a:solidFill>
                <a:latin typeface="Josefin Sans" pitchFamily="2" charset="0"/>
              </a:rPr>
              <a:t> </a:t>
            </a:r>
            <a:r>
              <a:rPr lang="en-US" sz="2400" spc="130" dirty="0">
                <a:solidFill>
                  <a:schemeClr val="bg1">
                    <a:lumMod val="75000"/>
                  </a:schemeClr>
                </a:solidFill>
                <a:latin typeface="Josefin Sans" pitchFamily="2" charset="0"/>
              </a:rPr>
              <a:t>PROCESS</a:t>
            </a:r>
            <a:endParaRPr lang="en-US" sz="2400" dirty="0">
              <a:solidFill>
                <a:schemeClr val="bg1">
                  <a:lumMod val="75000"/>
                </a:schemeClr>
              </a:solidFill>
              <a:latin typeface="Josefin Sans" pitchFamily="2" charset="0"/>
            </a:endParaRPr>
          </a:p>
        </p:txBody>
      </p:sp>
      <p:sp>
        <p:nvSpPr>
          <p:cNvPr id="12" name="object 6">
            <a:extLst>
              <a:ext uri="{FF2B5EF4-FFF2-40B4-BE49-F238E27FC236}">
                <a16:creationId xmlns:a16="http://schemas.microsoft.com/office/drawing/2014/main" id="{FB1A52DD-FCAF-04EB-31E0-0E14A18FA5C9}"/>
              </a:ext>
            </a:extLst>
          </p:cNvPr>
          <p:cNvSpPr txBox="1">
            <a:spLocks noChangeAspect="1"/>
          </p:cNvSpPr>
          <p:nvPr/>
        </p:nvSpPr>
        <p:spPr>
          <a:xfrm>
            <a:off x="785869" y="1798845"/>
            <a:ext cx="3637036" cy="3967368"/>
          </a:xfrm>
          <a:prstGeom prst="rect">
            <a:avLst/>
          </a:prstGeom>
        </p:spPr>
        <p:txBody>
          <a:bodyPr vert="horz" wrap="square" lIns="0" tIns="8255" rIns="0" bIns="0" rtlCol="0">
            <a:spAutoFit/>
          </a:bodyPr>
          <a:lstStyle/>
          <a:p>
            <a:pPr marL="12700" marR="5080">
              <a:lnSpc>
                <a:spcPct val="117600"/>
              </a:lnSpc>
              <a:spcBef>
                <a:spcPts val="65"/>
              </a:spcBef>
            </a:pPr>
            <a:r>
              <a:rPr lang="en-US" sz="2000" dirty="0">
                <a:solidFill>
                  <a:schemeClr val="bg1"/>
                </a:solidFill>
                <a:latin typeface="Josefin Sans" pitchFamily="2" charset="0"/>
                <a:cs typeface="Verdana"/>
              </a:rPr>
              <a:t>Text mining and machine learning techniques are used during our CV analysis process to find important characteristics and patterns. We can forecast a candidate's likelihood of succeeding in a particular role by looking at their work history, education, and other criteria.</a:t>
            </a:r>
          </a:p>
          <a:p>
            <a:pPr marL="12700" marR="5080">
              <a:lnSpc>
                <a:spcPct val="117600"/>
              </a:lnSpc>
              <a:spcBef>
                <a:spcPts val="65"/>
              </a:spcBef>
            </a:pPr>
            <a:endParaRPr sz="2000" dirty="0">
              <a:solidFill>
                <a:schemeClr val="bg1"/>
              </a:solidFill>
              <a:latin typeface="Josefin Sans" pitchFamily="2" charset="0"/>
              <a:cs typeface="Verdana"/>
            </a:endParaRPr>
          </a:p>
        </p:txBody>
      </p:sp>
      <p:sp>
        <p:nvSpPr>
          <p:cNvPr id="13" name="object 5">
            <a:extLst>
              <a:ext uri="{FF2B5EF4-FFF2-40B4-BE49-F238E27FC236}">
                <a16:creationId xmlns:a16="http://schemas.microsoft.com/office/drawing/2014/main" id="{732E7373-938D-98B3-C398-73FC6A2B9028}"/>
              </a:ext>
            </a:extLst>
          </p:cNvPr>
          <p:cNvSpPr txBox="1">
            <a:spLocks/>
          </p:cNvSpPr>
          <p:nvPr/>
        </p:nvSpPr>
        <p:spPr>
          <a:xfrm>
            <a:off x="7232911" y="9749251"/>
            <a:ext cx="4241221" cy="653972"/>
          </a:xfrm>
          <a:prstGeom prst="rect">
            <a:avLst/>
          </a:prstGeom>
        </p:spPr>
        <p:txBody>
          <a:bodyPr vert="horz" wrap="square" lIns="0" tIns="8456" rIns="0" bIns="0" rtlCol="0" anchor="t">
            <a:sp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marL="8456">
              <a:spcBef>
                <a:spcPts val="67"/>
              </a:spcBef>
            </a:pPr>
            <a:r>
              <a:rPr lang="en-US" sz="2097" spc="33">
                <a:solidFill>
                  <a:srgbClr val="FFFFFF"/>
                </a:solidFill>
              </a:rPr>
              <a:t>Identifying</a:t>
            </a:r>
            <a:r>
              <a:rPr lang="en-US" sz="2097" spc="-67">
                <a:solidFill>
                  <a:srgbClr val="FFFFFF"/>
                </a:solidFill>
              </a:rPr>
              <a:t> </a:t>
            </a:r>
            <a:r>
              <a:rPr lang="en-US" sz="2097" spc="67">
                <a:solidFill>
                  <a:srgbClr val="FFFFFF"/>
                </a:solidFill>
              </a:rPr>
              <a:t>Conscientiousness</a:t>
            </a:r>
            <a:endParaRPr lang="en-US" sz="2097"/>
          </a:p>
        </p:txBody>
      </p:sp>
      <p:sp>
        <p:nvSpPr>
          <p:cNvPr id="14" name="object 6">
            <a:extLst>
              <a:ext uri="{FF2B5EF4-FFF2-40B4-BE49-F238E27FC236}">
                <a16:creationId xmlns:a16="http://schemas.microsoft.com/office/drawing/2014/main" id="{E09B4964-DB5F-AEC1-8565-21510DF8FF90}"/>
              </a:ext>
            </a:extLst>
          </p:cNvPr>
          <p:cNvSpPr/>
          <p:nvPr/>
        </p:nvSpPr>
        <p:spPr>
          <a:xfrm>
            <a:off x="6770465" y="10781724"/>
            <a:ext cx="5130816"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16" name="object 7">
            <a:extLst>
              <a:ext uri="{FF2B5EF4-FFF2-40B4-BE49-F238E27FC236}">
                <a16:creationId xmlns:a16="http://schemas.microsoft.com/office/drawing/2014/main" id="{A3FAAE1C-8AD0-235E-53E8-0387188B95AC}"/>
              </a:ext>
            </a:extLst>
          </p:cNvPr>
          <p:cNvSpPr txBox="1"/>
          <p:nvPr/>
        </p:nvSpPr>
        <p:spPr>
          <a:xfrm>
            <a:off x="7137084" y="11275719"/>
            <a:ext cx="4358339" cy="3888081"/>
          </a:xfrm>
          <a:prstGeom prst="rect">
            <a:avLst/>
          </a:prstGeom>
        </p:spPr>
        <p:txBody>
          <a:bodyPr vert="horz" wrap="square" lIns="0" tIns="10570" rIns="0" bIns="0" rtlCol="0">
            <a:spAutoFit/>
          </a:bodyPr>
          <a:lstStyle/>
          <a:p>
            <a:pPr marL="8456" marR="3382">
              <a:lnSpc>
                <a:spcPct val="126299"/>
              </a:lnSpc>
              <a:spcBef>
                <a:spcPts val="83"/>
              </a:spcBef>
            </a:pPr>
            <a:r>
              <a:rPr lang="en-US" sz="1831" dirty="0">
                <a:latin typeface="Verdana"/>
                <a:cs typeface="Verdana"/>
              </a:rPr>
              <a:t>Success in various roles depends on a person's level of conscientiousness. We can estimate a candidate's level of conscientiousness and assess their likelihood of succeeding in a particular role by looking for details-oriented language and consistency in their work history on their resume.</a:t>
            </a:r>
          </a:p>
          <a:p>
            <a:pPr marL="8456" marR="3382">
              <a:lnSpc>
                <a:spcPct val="126299"/>
              </a:lnSpc>
              <a:spcBef>
                <a:spcPts val="83"/>
              </a:spcBef>
            </a:pPr>
            <a:endParaRPr sz="1831" dirty="0">
              <a:latin typeface="Verdana"/>
              <a:cs typeface="Verdana"/>
            </a:endParaRPr>
          </a:p>
        </p:txBody>
      </p:sp>
    </p:spTree>
    <p:extLst>
      <p:ext uri="{BB962C8B-B14F-4D97-AF65-F5344CB8AC3E}">
        <p14:creationId xmlns:p14="http://schemas.microsoft.com/office/powerpoint/2010/main" val="2142086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7232911" y="510108"/>
            <a:ext cx="4241221" cy="653972"/>
          </a:xfrm>
          <a:prstGeom prst="rect">
            <a:avLst/>
          </a:prstGeom>
        </p:spPr>
        <p:txBody>
          <a:bodyPr vert="horz" wrap="square" lIns="0" tIns="8456" rIns="0" bIns="0" rtlCol="0" anchor="t">
            <a:spAutoFit/>
          </a:bodyPr>
          <a:lstStyle/>
          <a:p>
            <a:pPr marL="8456">
              <a:spcBef>
                <a:spcPts val="67"/>
              </a:spcBef>
            </a:pPr>
            <a:r>
              <a:rPr sz="2097" spc="33" dirty="0">
                <a:solidFill>
                  <a:srgbClr val="FFFFFF"/>
                </a:solidFill>
              </a:rPr>
              <a:t>Identifying</a:t>
            </a:r>
            <a:r>
              <a:rPr sz="2097" spc="-67" dirty="0">
                <a:solidFill>
                  <a:srgbClr val="FFFFFF"/>
                </a:solidFill>
              </a:rPr>
              <a:t> </a:t>
            </a:r>
            <a:r>
              <a:rPr sz="2097" spc="67" dirty="0">
                <a:solidFill>
                  <a:srgbClr val="FFFFFF"/>
                </a:solidFill>
              </a:rPr>
              <a:t>Conscientiousness</a:t>
            </a:r>
            <a:endParaRPr sz="2097"/>
          </a:p>
        </p:txBody>
      </p:sp>
      <p:sp>
        <p:nvSpPr>
          <p:cNvPr id="6" name="object 6"/>
          <p:cNvSpPr/>
          <p:nvPr/>
        </p:nvSpPr>
        <p:spPr>
          <a:xfrm>
            <a:off x="6770465" y="1542581"/>
            <a:ext cx="5130816"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7137084" y="2036576"/>
            <a:ext cx="4358339" cy="3888081"/>
          </a:xfrm>
          <a:prstGeom prst="rect">
            <a:avLst/>
          </a:prstGeom>
        </p:spPr>
        <p:txBody>
          <a:bodyPr vert="horz" wrap="square" lIns="0" tIns="10570" rIns="0" bIns="0" rtlCol="0">
            <a:spAutoFit/>
          </a:bodyPr>
          <a:lstStyle/>
          <a:p>
            <a:pPr marL="8456" marR="3382">
              <a:lnSpc>
                <a:spcPct val="126299"/>
              </a:lnSpc>
              <a:spcBef>
                <a:spcPts val="83"/>
              </a:spcBef>
            </a:pPr>
            <a:r>
              <a:rPr lang="en-US" sz="1831" dirty="0">
                <a:latin typeface="Verdana"/>
                <a:cs typeface="Verdana"/>
              </a:rPr>
              <a:t>Success in various roles depends on a person's level of conscientiousness. We can estimate a candidate's level of conscientiousness and assess their likelihood of succeeding in a particular role by looking for details-oriented language and consistency in their work history on their resume.</a:t>
            </a:r>
          </a:p>
          <a:p>
            <a:pPr marL="8456" marR="3382">
              <a:lnSpc>
                <a:spcPct val="126299"/>
              </a:lnSpc>
              <a:spcBef>
                <a:spcPts val="83"/>
              </a:spcBef>
            </a:pPr>
            <a:endParaRPr sz="1831" dirty="0">
              <a:latin typeface="Verdana"/>
              <a:cs typeface="Verdana"/>
            </a:endParaRPr>
          </a:p>
        </p:txBody>
      </p:sp>
      <p:pic>
        <p:nvPicPr>
          <p:cNvPr id="13" name="object 4">
            <a:extLst>
              <a:ext uri="{FF2B5EF4-FFF2-40B4-BE49-F238E27FC236}">
                <a16:creationId xmlns:a16="http://schemas.microsoft.com/office/drawing/2014/main" id="{13F8FFAF-6AD9-877F-3F8C-0CBF73CC12EE}"/>
              </a:ext>
            </a:extLst>
          </p:cNvPr>
          <p:cNvPicPr/>
          <p:nvPr/>
        </p:nvPicPr>
        <p:blipFill>
          <a:blip r:embed="rId3" cstate="print"/>
          <a:stretch>
            <a:fillRect/>
          </a:stretch>
        </p:blipFill>
        <p:spPr>
          <a:xfrm>
            <a:off x="-5305910" y="979891"/>
            <a:ext cx="4011435" cy="4696600"/>
          </a:xfrm>
          <a:prstGeom prst="rect">
            <a:avLst/>
          </a:prstGeom>
        </p:spPr>
      </p:pic>
      <p:sp>
        <p:nvSpPr>
          <p:cNvPr id="14" name="object 5">
            <a:extLst>
              <a:ext uri="{FF2B5EF4-FFF2-40B4-BE49-F238E27FC236}">
                <a16:creationId xmlns:a16="http://schemas.microsoft.com/office/drawing/2014/main" id="{05C6832E-D8D8-9A07-FE1E-CA6E967E53CF}"/>
              </a:ext>
            </a:extLst>
          </p:cNvPr>
          <p:cNvSpPr txBox="1">
            <a:spLocks noChangeAspect="1"/>
          </p:cNvSpPr>
          <p:nvPr/>
        </p:nvSpPr>
        <p:spPr>
          <a:xfrm>
            <a:off x="-11964988" y="979891"/>
            <a:ext cx="5785117" cy="382156"/>
          </a:xfrm>
          <a:prstGeom prst="rect">
            <a:avLst/>
          </a:prstGeom>
        </p:spPr>
        <p:txBody>
          <a:bodyPr vert="horz" wrap="square" lIns="0" tIns="12700" rIns="0" bIns="0" rtlCol="0" anchor="t">
            <a:spAutoFit/>
          </a:bodyPr>
          <a:lst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a:lstStyle>
          <a:p>
            <a:pPr marL="12700">
              <a:spcBef>
                <a:spcPts val="100"/>
              </a:spcBef>
            </a:pPr>
            <a:r>
              <a:rPr lang="en-US" sz="2400" spc="114" dirty="0">
                <a:solidFill>
                  <a:schemeClr val="bg1">
                    <a:lumMod val="75000"/>
                  </a:schemeClr>
                </a:solidFill>
                <a:latin typeface="Josefin Sans" pitchFamily="2" charset="0"/>
              </a:rPr>
              <a:t>THE</a:t>
            </a:r>
            <a:r>
              <a:rPr lang="en-US" sz="2400" spc="-60" dirty="0">
                <a:solidFill>
                  <a:schemeClr val="bg1">
                    <a:lumMod val="75000"/>
                  </a:schemeClr>
                </a:solidFill>
                <a:latin typeface="Josefin Sans" pitchFamily="2" charset="0"/>
              </a:rPr>
              <a:t> </a:t>
            </a:r>
            <a:r>
              <a:rPr lang="en-US" sz="2400" spc="215" dirty="0">
                <a:solidFill>
                  <a:schemeClr val="bg1">
                    <a:lumMod val="75000"/>
                  </a:schemeClr>
                </a:solidFill>
                <a:latin typeface="Josefin Sans" pitchFamily="2" charset="0"/>
              </a:rPr>
              <a:t>CV</a:t>
            </a:r>
            <a:r>
              <a:rPr lang="en-US" sz="2400" spc="-60" dirty="0">
                <a:solidFill>
                  <a:schemeClr val="bg1">
                    <a:lumMod val="75000"/>
                  </a:schemeClr>
                </a:solidFill>
                <a:latin typeface="Josefin Sans" pitchFamily="2" charset="0"/>
              </a:rPr>
              <a:t> </a:t>
            </a:r>
            <a:r>
              <a:rPr lang="en-US" sz="2400" dirty="0">
                <a:solidFill>
                  <a:schemeClr val="bg1">
                    <a:lumMod val="75000"/>
                  </a:schemeClr>
                </a:solidFill>
                <a:latin typeface="Josefin Sans" pitchFamily="2" charset="0"/>
              </a:rPr>
              <a:t>ANALYSIS</a:t>
            </a:r>
            <a:r>
              <a:rPr lang="en-US" sz="2400" spc="-55" dirty="0">
                <a:solidFill>
                  <a:schemeClr val="bg1">
                    <a:lumMod val="75000"/>
                  </a:schemeClr>
                </a:solidFill>
                <a:latin typeface="Josefin Sans" pitchFamily="2" charset="0"/>
              </a:rPr>
              <a:t> </a:t>
            </a:r>
            <a:r>
              <a:rPr lang="en-US" sz="2400" spc="130" dirty="0">
                <a:solidFill>
                  <a:schemeClr val="bg1">
                    <a:lumMod val="75000"/>
                  </a:schemeClr>
                </a:solidFill>
                <a:latin typeface="Josefin Sans" pitchFamily="2" charset="0"/>
              </a:rPr>
              <a:t>PROCESS</a:t>
            </a:r>
            <a:endParaRPr lang="en-US" sz="2400" dirty="0">
              <a:solidFill>
                <a:schemeClr val="bg1">
                  <a:lumMod val="75000"/>
                </a:schemeClr>
              </a:solidFill>
              <a:latin typeface="Josefin Sans" pitchFamily="2" charset="0"/>
            </a:endParaRPr>
          </a:p>
        </p:txBody>
      </p:sp>
      <p:sp>
        <p:nvSpPr>
          <p:cNvPr id="15" name="object 6">
            <a:extLst>
              <a:ext uri="{FF2B5EF4-FFF2-40B4-BE49-F238E27FC236}">
                <a16:creationId xmlns:a16="http://schemas.microsoft.com/office/drawing/2014/main" id="{9DDCFFF0-C39F-BDB8-6D02-8830A157009B}"/>
              </a:ext>
            </a:extLst>
          </p:cNvPr>
          <p:cNvSpPr txBox="1">
            <a:spLocks noChangeAspect="1"/>
          </p:cNvSpPr>
          <p:nvPr/>
        </p:nvSpPr>
        <p:spPr>
          <a:xfrm>
            <a:off x="-11955492" y="1798845"/>
            <a:ext cx="3637036" cy="3967368"/>
          </a:xfrm>
          <a:prstGeom prst="rect">
            <a:avLst/>
          </a:prstGeom>
        </p:spPr>
        <p:txBody>
          <a:bodyPr vert="horz" wrap="square" lIns="0" tIns="8255" rIns="0" bIns="0" rtlCol="0">
            <a:spAutoFit/>
          </a:bodyPr>
          <a:lstStyle/>
          <a:p>
            <a:pPr marL="12700" marR="5080">
              <a:lnSpc>
                <a:spcPct val="117600"/>
              </a:lnSpc>
              <a:spcBef>
                <a:spcPts val="65"/>
              </a:spcBef>
            </a:pPr>
            <a:r>
              <a:rPr lang="en-US" sz="2000" dirty="0">
                <a:solidFill>
                  <a:schemeClr val="bg1"/>
                </a:solidFill>
                <a:latin typeface="Josefin Sans" pitchFamily="2" charset="0"/>
                <a:cs typeface="Verdana"/>
              </a:rPr>
              <a:t>Text mining and machine learning techniques are used during our CV analysis process to find important characteristics and patterns. We can forecast a candidate's likelihood of succeeding in a particular role by looking at their work history, education, and other criteria.</a:t>
            </a:r>
          </a:p>
          <a:p>
            <a:pPr marL="12700" marR="5080">
              <a:lnSpc>
                <a:spcPct val="117600"/>
              </a:lnSpc>
              <a:spcBef>
                <a:spcPts val="65"/>
              </a:spcBef>
            </a:pPr>
            <a:endParaRPr sz="2000" dirty="0">
              <a:solidFill>
                <a:schemeClr val="bg1"/>
              </a:solidFill>
              <a:latin typeface="Josefin Sans" pitchFamily="2" charset="0"/>
              <a:cs typeface="Verdan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1146658" y="510108"/>
            <a:ext cx="4241221" cy="316315"/>
          </a:xfrm>
          <a:prstGeom prst="rect">
            <a:avLst/>
          </a:prstGeom>
        </p:spPr>
        <p:txBody>
          <a:bodyPr vert="horz" wrap="square" lIns="0" tIns="8456" rIns="0" bIns="0" rtlCol="0" anchor="t">
            <a:spAutoFit/>
          </a:bodyPr>
          <a:lstStyle/>
          <a:p>
            <a:pPr marL="8456">
              <a:spcBef>
                <a:spcPts val="67"/>
              </a:spcBef>
            </a:pPr>
            <a:r>
              <a:rPr lang="en-US" sz="2000" spc="76" dirty="0">
                <a:solidFill>
                  <a:srgbClr val="FFFFFF"/>
                </a:solidFill>
              </a:rPr>
              <a:t>Assessing</a:t>
            </a:r>
            <a:r>
              <a:rPr lang="en-US" sz="2000" spc="-73" dirty="0">
                <a:solidFill>
                  <a:srgbClr val="FFFFFF"/>
                </a:solidFill>
              </a:rPr>
              <a:t> </a:t>
            </a:r>
            <a:r>
              <a:rPr lang="en-US" sz="2000" dirty="0">
                <a:solidFill>
                  <a:srgbClr val="FFFFFF"/>
                </a:solidFill>
              </a:rPr>
              <a:t>Openness</a:t>
            </a:r>
            <a:endParaRPr sz="2097" dirty="0"/>
          </a:p>
        </p:txBody>
      </p:sp>
      <p:sp>
        <p:nvSpPr>
          <p:cNvPr id="6" name="object 6"/>
          <p:cNvSpPr/>
          <p:nvPr/>
        </p:nvSpPr>
        <p:spPr>
          <a:xfrm>
            <a:off x="684212" y="1542581"/>
            <a:ext cx="5130816"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1050831" y="2036576"/>
            <a:ext cx="4358339" cy="3888081"/>
          </a:xfrm>
          <a:prstGeom prst="rect">
            <a:avLst/>
          </a:prstGeom>
        </p:spPr>
        <p:txBody>
          <a:bodyPr vert="horz" wrap="square" lIns="0" tIns="10570" rIns="0" bIns="0" rtlCol="0">
            <a:spAutoFit/>
          </a:bodyPr>
          <a:lstStyle/>
          <a:p>
            <a:pPr marL="8456" marR="3382">
              <a:lnSpc>
                <a:spcPct val="125000"/>
              </a:lnSpc>
              <a:spcBef>
                <a:spcPts val="67"/>
              </a:spcBef>
            </a:pPr>
            <a:r>
              <a:rPr lang="en-US" sz="2000" dirty="0">
                <a:latin typeface="Verdana"/>
                <a:cs typeface="Verdana"/>
              </a:rPr>
              <a:t>For jobs requiring creativity and invention, openness is a crucial quality. We can forecast a candidate's level of openness and ascertain their likelihood of succeeding in a particular role by looking at their CV for diversity in work experience and language that suggests innovation.</a:t>
            </a:r>
          </a:p>
          <a:p>
            <a:pPr marL="8456" marR="3382">
              <a:lnSpc>
                <a:spcPct val="125000"/>
              </a:lnSpc>
              <a:spcBef>
                <a:spcPts val="67"/>
              </a:spcBef>
            </a:pPr>
            <a:endParaRPr lang="en-US" sz="2000" dirty="0">
              <a:latin typeface="Verdana"/>
              <a:cs typeface="Verdana"/>
            </a:endParaRPr>
          </a:p>
        </p:txBody>
      </p:sp>
    </p:spTree>
    <p:extLst>
      <p:ext uri="{BB962C8B-B14F-4D97-AF65-F5344CB8AC3E}">
        <p14:creationId xmlns:p14="http://schemas.microsoft.com/office/powerpoint/2010/main" val="278921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50AF1-F870-C1E1-9063-BE6D57E7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 y="-914400"/>
            <a:ext cx="12223664" cy="8159989"/>
          </a:xfrm>
          <a:prstGeom prst="rect">
            <a:avLst/>
          </a:prstGeom>
        </p:spPr>
      </p:pic>
      <p:sp>
        <p:nvSpPr>
          <p:cNvPr id="12" name="Rectangle 11">
            <a:extLst>
              <a:ext uri="{FF2B5EF4-FFF2-40B4-BE49-F238E27FC236}">
                <a16:creationId xmlns:a16="http://schemas.microsoft.com/office/drawing/2014/main" id="{403AC650-5966-AB42-E6EF-70AFDA908B0F}"/>
              </a:ext>
            </a:extLst>
          </p:cNvPr>
          <p:cNvSpPr/>
          <p:nvPr/>
        </p:nvSpPr>
        <p:spPr>
          <a:xfrm>
            <a:off x="-26121" y="-52647"/>
            <a:ext cx="12214946" cy="6910647"/>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object 5"/>
          <p:cNvSpPr txBox="1">
            <a:spLocks noGrp="1"/>
          </p:cNvSpPr>
          <p:nvPr>
            <p:ph type="title"/>
          </p:nvPr>
        </p:nvSpPr>
        <p:spPr>
          <a:xfrm>
            <a:off x="6861658" y="510108"/>
            <a:ext cx="4241221" cy="316315"/>
          </a:xfrm>
          <a:prstGeom prst="rect">
            <a:avLst/>
          </a:prstGeom>
        </p:spPr>
        <p:txBody>
          <a:bodyPr vert="horz" wrap="square" lIns="0" tIns="8456" rIns="0" bIns="0" rtlCol="0" anchor="t">
            <a:spAutoFit/>
          </a:bodyPr>
          <a:lstStyle/>
          <a:p>
            <a:pPr marL="8456">
              <a:spcBef>
                <a:spcPts val="67"/>
              </a:spcBef>
            </a:pPr>
            <a:r>
              <a:rPr lang="en-US" sz="2000" dirty="0">
                <a:solidFill>
                  <a:srgbClr val="FFFFFF"/>
                </a:solidFill>
              </a:rPr>
              <a:t>EVALUATING EXTRAVERSION</a:t>
            </a:r>
            <a:endParaRPr sz="2000" dirty="0">
              <a:solidFill>
                <a:srgbClr val="FFFFFF"/>
              </a:solidFill>
            </a:endParaRPr>
          </a:p>
        </p:txBody>
      </p:sp>
      <p:sp>
        <p:nvSpPr>
          <p:cNvPr id="6" name="object 6"/>
          <p:cNvSpPr/>
          <p:nvPr/>
        </p:nvSpPr>
        <p:spPr>
          <a:xfrm>
            <a:off x="6399212" y="1542581"/>
            <a:ext cx="5130816" cy="4217543"/>
          </a:xfrm>
          <a:custGeom>
            <a:avLst/>
            <a:gdLst/>
            <a:ahLst/>
            <a:cxnLst/>
            <a:rect l="l" t="t" r="r" b="b"/>
            <a:pathLst>
              <a:path w="7705725" h="6334125">
                <a:moveTo>
                  <a:pt x="7282750" y="6334124"/>
                </a:moveTo>
                <a:lnTo>
                  <a:pt x="0" y="6334124"/>
                </a:lnTo>
                <a:lnTo>
                  <a:pt x="0" y="0"/>
                </a:lnTo>
                <a:lnTo>
                  <a:pt x="7705724" y="0"/>
                </a:lnTo>
                <a:lnTo>
                  <a:pt x="7705724" y="5278417"/>
                </a:lnTo>
                <a:lnTo>
                  <a:pt x="7705133" y="5334245"/>
                </a:lnTo>
                <a:lnTo>
                  <a:pt x="7703371" y="5389661"/>
                </a:lnTo>
                <a:lnTo>
                  <a:pt x="7700455" y="5444562"/>
                </a:lnTo>
                <a:lnTo>
                  <a:pt x="7696403" y="5498843"/>
                </a:lnTo>
                <a:lnTo>
                  <a:pt x="7691233" y="5552397"/>
                </a:lnTo>
                <a:lnTo>
                  <a:pt x="7684961" y="5605120"/>
                </a:lnTo>
                <a:lnTo>
                  <a:pt x="7677606" y="5656908"/>
                </a:lnTo>
                <a:lnTo>
                  <a:pt x="7669184" y="5707655"/>
                </a:lnTo>
                <a:lnTo>
                  <a:pt x="7659714" y="5757255"/>
                </a:lnTo>
                <a:lnTo>
                  <a:pt x="7649212" y="5805605"/>
                </a:lnTo>
                <a:lnTo>
                  <a:pt x="7637695" y="5852599"/>
                </a:lnTo>
                <a:lnTo>
                  <a:pt x="7625182" y="5898132"/>
                </a:lnTo>
                <a:lnTo>
                  <a:pt x="7611690" y="5942099"/>
                </a:lnTo>
                <a:lnTo>
                  <a:pt x="7597236" y="5984395"/>
                </a:lnTo>
                <a:lnTo>
                  <a:pt x="7581838" y="6024914"/>
                </a:lnTo>
                <a:lnTo>
                  <a:pt x="7554383" y="6087662"/>
                </a:lnTo>
                <a:lnTo>
                  <a:pt x="7525029" y="6143782"/>
                </a:lnTo>
                <a:lnTo>
                  <a:pt x="7493971" y="6193073"/>
                </a:lnTo>
                <a:lnTo>
                  <a:pt x="7461404" y="6235333"/>
                </a:lnTo>
                <a:lnTo>
                  <a:pt x="7427523" y="6270360"/>
                </a:lnTo>
                <a:lnTo>
                  <a:pt x="7392522" y="6297955"/>
                </a:lnTo>
                <a:lnTo>
                  <a:pt x="7356596" y="6317915"/>
                </a:lnTo>
                <a:lnTo>
                  <a:pt x="7319941" y="6330038"/>
                </a:lnTo>
                <a:lnTo>
                  <a:pt x="7282750" y="6334124"/>
                </a:lnTo>
                <a:close/>
              </a:path>
            </a:pathLst>
          </a:custGeom>
          <a:solidFill>
            <a:srgbClr val="FFFFFF"/>
          </a:solidFill>
        </p:spPr>
        <p:txBody>
          <a:bodyPr wrap="square" lIns="0" tIns="0" rIns="0" bIns="0" rtlCol="0"/>
          <a:lstStyle/>
          <a:p>
            <a:endParaRPr sz="1198"/>
          </a:p>
        </p:txBody>
      </p:sp>
      <p:sp>
        <p:nvSpPr>
          <p:cNvPr id="7" name="object 7"/>
          <p:cNvSpPr txBox="1"/>
          <p:nvPr/>
        </p:nvSpPr>
        <p:spPr>
          <a:xfrm>
            <a:off x="6765831" y="2036576"/>
            <a:ext cx="4358339" cy="4770502"/>
          </a:xfrm>
          <a:prstGeom prst="rect">
            <a:avLst/>
          </a:prstGeom>
        </p:spPr>
        <p:txBody>
          <a:bodyPr vert="horz" wrap="square" lIns="0" tIns="10570" rIns="0" bIns="0" rtlCol="0">
            <a:spAutoFit/>
          </a:bodyPr>
          <a:lstStyle/>
          <a:p>
            <a:pPr marL="8456" marR="3382">
              <a:lnSpc>
                <a:spcPct val="117700"/>
              </a:lnSpc>
              <a:spcBef>
                <a:spcPts val="83"/>
              </a:spcBef>
            </a:pPr>
            <a:r>
              <a:rPr lang="en-US" sz="2000" dirty="0">
                <a:latin typeface="Verdana"/>
              </a:rPr>
              <a:t>A crucial characteristic for jobs requiring communication and teamwork is extraversion. We can forecast a candidate's level of extraversion and ascertain their likelihood of succeeding in a particular role by looking for leadership experience and wording that suggests social skills in their CV.</a:t>
            </a:r>
          </a:p>
          <a:p>
            <a:pPr marL="8456" marR="3382">
              <a:lnSpc>
                <a:spcPct val="117700"/>
              </a:lnSpc>
              <a:spcBef>
                <a:spcPts val="83"/>
              </a:spcBef>
            </a:pPr>
            <a:endParaRPr lang="en-US" sz="2000" dirty="0">
              <a:latin typeface="Verdana"/>
            </a:endParaRPr>
          </a:p>
          <a:p>
            <a:pPr marL="8456" marR="3382">
              <a:lnSpc>
                <a:spcPct val="125000"/>
              </a:lnSpc>
              <a:spcBef>
                <a:spcPts val="67"/>
              </a:spcBef>
            </a:pPr>
            <a:endParaRPr lang="en-US" sz="2000" dirty="0">
              <a:latin typeface="Verdana"/>
            </a:endParaRPr>
          </a:p>
          <a:p>
            <a:pPr marL="8456" marR="3382">
              <a:lnSpc>
                <a:spcPct val="125000"/>
              </a:lnSpc>
              <a:spcBef>
                <a:spcPts val="67"/>
              </a:spcBef>
            </a:pPr>
            <a:endParaRPr lang="en-US" sz="2000" dirty="0">
              <a:latin typeface="Verdana"/>
              <a:cs typeface="Verdana"/>
            </a:endParaRPr>
          </a:p>
        </p:txBody>
      </p:sp>
      <p:pic>
        <p:nvPicPr>
          <p:cNvPr id="3" name="object 2">
            <a:extLst>
              <a:ext uri="{FF2B5EF4-FFF2-40B4-BE49-F238E27FC236}">
                <a16:creationId xmlns:a16="http://schemas.microsoft.com/office/drawing/2014/main" id="{5E09AB7D-DC43-6399-1784-BB38A60B3CE9}"/>
              </a:ext>
            </a:extLst>
          </p:cNvPr>
          <p:cNvPicPr>
            <a:picLocks noChangeAspect="1"/>
          </p:cNvPicPr>
          <p:nvPr/>
        </p:nvPicPr>
        <p:blipFill>
          <a:blip r:embed="rId3" cstate="print"/>
          <a:stretch>
            <a:fillRect/>
          </a:stretch>
        </p:blipFill>
        <p:spPr>
          <a:xfrm>
            <a:off x="819708" y="837507"/>
            <a:ext cx="4358339" cy="5102756"/>
          </a:xfrm>
          <a:prstGeom prst="rect">
            <a:avLst/>
          </a:prstGeom>
        </p:spPr>
      </p:pic>
    </p:spTree>
    <p:extLst>
      <p:ext uri="{BB962C8B-B14F-4D97-AF65-F5344CB8AC3E}">
        <p14:creationId xmlns:p14="http://schemas.microsoft.com/office/powerpoint/2010/main" val="320427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Custom 71">
      <a:dk1>
        <a:srgbClr val="000000"/>
      </a:dk1>
      <a:lt1>
        <a:srgbClr val="FFFFFF"/>
      </a:lt1>
      <a:dk2>
        <a:srgbClr val="693A20"/>
      </a:dk2>
      <a:lt2>
        <a:srgbClr val="E7E4E6"/>
      </a:lt2>
      <a:accent1>
        <a:srgbClr val="512823"/>
      </a:accent1>
      <a:accent2>
        <a:srgbClr val="B98D34"/>
      </a:accent2>
      <a:accent3>
        <a:srgbClr val="610606"/>
      </a:accent3>
      <a:accent4>
        <a:srgbClr val="FFEDB9"/>
      </a:accent4>
      <a:accent5>
        <a:srgbClr val="787A41"/>
      </a:accent5>
      <a:accent6>
        <a:srgbClr val="B95E14"/>
      </a:accent6>
      <a:hlink>
        <a:srgbClr val="2B3742"/>
      </a:hlink>
      <a:folHlink>
        <a:srgbClr val="C1A56D"/>
      </a:folHlink>
    </a:clrScheme>
    <a:fontScheme name="Custom 89">
      <a:majorFont>
        <a:latin typeface="Book Antiqu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_win32" id="{B9608E06-0E1C-4FCC-AD06-127F62156083}" vid="{E3429AF7-B683-4F9F-966A-561A66620435}"/>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248D4-E1D7-4A46-906C-BF5695DAFBD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F6DB67A-7E7A-42B5-B6D4-8BCE2AED44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8CD00-9A74-4333-9CB3-8A0E40B746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Books Classic 16x9</Template>
  <TotalTime>0</TotalTime>
  <Words>883</Words>
  <Application>Microsoft Office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Abadi</vt:lpstr>
      <vt:lpstr>Arial</vt:lpstr>
      <vt:lpstr>Book Antiqua</vt:lpstr>
      <vt:lpstr>Constantia</vt:lpstr>
      <vt:lpstr>Gill Sans MT</vt:lpstr>
      <vt:lpstr>Josefin Sans</vt:lpstr>
      <vt:lpstr>Tahoma</vt:lpstr>
      <vt:lpstr>Verdana</vt:lpstr>
      <vt:lpstr>Books Classic 16x9</vt:lpstr>
      <vt:lpstr>PowerPoint Presentation</vt:lpstr>
      <vt:lpstr>PowerPoint Presentation</vt:lpstr>
      <vt:lpstr>PowerPoint Presentation</vt:lpstr>
      <vt:lpstr>WHY PERSONALITY MATTERS</vt:lpstr>
      <vt:lpstr>WHY PERSONALITY MATTERS</vt:lpstr>
      <vt:lpstr>WHY PERSONALITY MATTERS</vt:lpstr>
      <vt:lpstr>Identifying Conscientiousness</vt:lpstr>
      <vt:lpstr>Assessing Openness</vt:lpstr>
      <vt:lpstr>EVALUATING EXTRAVERSION</vt:lpstr>
      <vt:lpstr>PUTTI NG IT ALL TOGETHER</vt:lpstr>
      <vt:lpstr>Conclusion</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2023-02-08T23:50:40Z</dcterms:created>
  <dcterms:modified xsi:type="dcterms:W3CDTF">2023-10-16T17:28:24Z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